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"/>
  </p:handoutMasterIdLst>
  <p:sldIdLst>
    <p:sldId id="257" r:id="rId2"/>
    <p:sldId id="259" r:id="rId3"/>
    <p:sldId id="260" r:id="rId4"/>
    <p:sldId id="262" r:id="rId5"/>
    <p:sldId id="263" r:id="rId6"/>
    <p:sldId id="265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6" autoAdjust="0"/>
    <p:restoredTop sz="94674"/>
  </p:normalViewPr>
  <p:slideViewPr>
    <p:cSldViewPr snapToGrid="0">
      <p:cViewPr varScale="1">
        <p:scale>
          <a:sx n="102" d="100"/>
          <a:sy n="102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95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handoutMaster" Target="handoutMasters/handout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4D5E5-3B4D-4B8E-A4A3-0C1F928DBCCD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3863F-CA06-4836-8D8B-367ABF545B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778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021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9"/>
          <a:stretch/>
        </p:blipFill>
        <p:spPr>
          <a:xfrm>
            <a:off x="-29030" y="0"/>
            <a:ext cx="12221029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29030" y="0"/>
            <a:ext cx="557258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>
            <a:off x="5543550" y="0"/>
            <a:ext cx="1311730" cy="6858000"/>
          </a:xfrm>
          <a:prstGeom prst="triangle">
            <a:avLst>
              <a:gd name="adj" fmla="val 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0572749" y="0"/>
            <a:ext cx="1619249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 userDrawn="1"/>
        </p:nvSpPr>
        <p:spPr>
          <a:xfrm rot="10800000">
            <a:off x="9261018" y="0"/>
            <a:ext cx="1311730" cy="6858000"/>
          </a:xfrm>
          <a:prstGeom prst="triangle">
            <a:avLst>
              <a:gd name="adj" fmla="val 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871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667536" y="361949"/>
            <a:ext cx="663396" cy="533401"/>
            <a:chOff x="1200936" y="571499"/>
            <a:chExt cx="837414" cy="673320"/>
          </a:xfrm>
        </p:grpSpPr>
        <p:sp>
          <p:nvSpPr>
            <p:cNvPr id="8" name="等腰三角形 7"/>
            <p:cNvSpPr/>
            <p:nvPr/>
          </p:nvSpPr>
          <p:spPr>
            <a:xfrm rot="2138863">
              <a:off x="1257300" y="571500"/>
              <a:ext cx="781050" cy="673319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793502">
              <a:off x="1200936" y="571499"/>
              <a:ext cx="781050" cy="673319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" name="直接连接符 9"/>
          <p:cNvCxnSpPr/>
          <p:nvPr userDrawn="1"/>
        </p:nvCxnSpPr>
        <p:spPr>
          <a:xfrm>
            <a:off x="614725" y="1134733"/>
            <a:ext cx="317105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1339091" y="522967"/>
            <a:ext cx="3048000" cy="393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altLang="zh-CN" dirty="0"/>
              <a:t>ADD YOUR TITLE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4044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 rot="10800000">
            <a:off x="-23765" y="0"/>
            <a:ext cx="1976372" cy="6858000"/>
            <a:chOff x="10215628" y="0"/>
            <a:chExt cx="1976372" cy="6858000"/>
          </a:xfrm>
        </p:grpSpPr>
        <p:sp>
          <p:nvSpPr>
            <p:cNvPr id="4" name="等腰三角形 3"/>
            <p:cNvSpPr/>
            <p:nvPr/>
          </p:nvSpPr>
          <p:spPr>
            <a:xfrm>
              <a:off x="10743436" y="0"/>
              <a:ext cx="1448564" cy="6858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10215628" y="0"/>
              <a:ext cx="1976372" cy="6858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10215628" y="0"/>
            <a:ext cx="1976372" cy="6858000"/>
            <a:chOff x="10215628" y="0"/>
            <a:chExt cx="1976372" cy="6858000"/>
          </a:xfrm>
        </p:grpSpPr>
        <p:sp>
          <p:nvSpPr>
            <p:cNvPr id="7" name="等腰三角形 6"/>
            <p:cNvSpPr/>
            <p:nvPr/>
          </p:nvSpPr>
          <p:spPr>
            <a:xfrm>
              <a:off x="10743436" y="0"/>
              <a:ext cx="1448564" cy="6858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10215628" y="0"/>
              <a:ext cx="1976372" cy="6858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 userDrawn="1"/>
        </p:nvGrpSpPr>
        <p:grpSpPr>
          <a:xfrm>
            <a:off x="667536" y="361949"/>
            <a:ext cx="663396" cy="533401"/>
            <a:chOff x="1200936" y="571499"/>
            <a:chExt cx="837414" cy="673320"/>
          </a:xfrm>
        </p:grpSpPr>
        <p:sp>
          <p:nvSpPr>
            <p:cNvPr id="10" name="等腰三角形 9"/>
            <p:cNvSpPr/>
            <p:nvPr/>
          </p:nvSpPr>
          <p:spPr>
            <a:xfrm rot="2138863">
              <a:off x="1257300" y="571500"/>
              <a:ext cx="781050" cy="673319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793502">
              <a:off x="1200936" y="571499"/>
              <a:ext cx="781050" cy="673319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614725" y="1134733"/>
            <a:ext cx="317105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1339091" y="522967"/>
            <a:ext cx="3048000" cy="393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altLang="zh-CN" dirty="0"/>
              <a:t>ADD YOUR TITLE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2902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667536" y="361949"/>
            <a:ext cx="663396" cy="533401"/>
            <a:chOff x="1200936" y="571499"/>
            <a:chExt cx="837414" cy="673320"/>
          </a:xfrm>
        </p:grpSpPr>
        <p:sp>
          <p:nvSpPr>
            <p:cNvPr id="8" name="等腰三角形 7"/>
            <p:cNvSpPr/>
            <p:nvPr/>
          </p:nvSpPr>
          <p:spPr>
            <a:xfrm rot="2138863">
              <a:off x="1257300" y="571500"/>
              <a:ext cx="781050" cy="673319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793502">
              <a:off x="1200936" y="571499"/>
              <a:ext cx="781050" cy="673319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" name="直接连接符 9"/>
          <p:cNvCxnSpPr/>
          <p:nvPr userDrawn="1"/>
        </p:nvCxnSpPr>
        <p:spPr>
          <a:xfrm>
            <a:off x="614725" y="1134733"/>
            <a:ext cx="317105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4" b="42811"/>
          <a:stretch/>
        </p:blipFill>
        <p:spPr>
          <a:xfrm>
            <a:off x="0" y="4457700"/>
            <a:ext cx="12192000" cy="2400300"/>
          </a:xfrm>
          <a:prstGeom prst="rect">
            <a:avLst/>
          </a:prstGeom>
        </p:spPr>
      </p:pic>
      <p:sp>
        <p:nvSpPr>
          <p:cNvPr id="12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1339091" y="522967"/>
            <a:ext cx="3048000" cy="393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altLang="zh-CN" dirty="0"/>
              <a:t>ADD YOUR TITLE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4032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" r="5278"/>
          <a:stretch/>
        </p:blipFill>
        <p:spPr>
          <a:xfrm>
            <a:off x="-19050" y="0"/>
            <a:ext cx="1221105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9050" y="0"/>
            <a:ext cx="1221105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7536" y="361949"/>
            <a:ext cx="663396" cy="533401"/>
            <a:chOff x="1200936" y="571499"/>
            <a:chExt cx="837414" cy="673320"/>
          </a:xfrm>
        </p:grpSpPr>
        <p:sp>
          <p:nvSpPr>
            <p:cNvPr id="10" name="等腰三角形 9"/>
            <p:cNvSpPr/>
            <p:nvPr/>
          </p:nvSpPr>
          <p:spPr>
            <a:xfrm rot="2138863">
              <a:off x="1257300" y="571500"/>
              <a:ext cx="781050" cy="673319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793502">
              <a:off x="1200936" y="571499"/>
              <a:ext cx="781050" cy="673319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614725" y="1134733"/>
            <a:ext cx="317105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1339091" y="522967"/>
            <a:ext cx="3048000" cy="393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YOUR TITLE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371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" r="5278"/>
          <a:stretch/>
        </p:blipFill>
        <p:spPr>
          <a:xfrm>
            <a:off x="-19050" y="0"/>
            <a:ext cx="1221105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9050" y="0"/>
            <a:ext cx="1221105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7536" y="361949"/>
            <a:ext cx="663396" cy="533401"/>
            <a:chOff x="1200936" y="571499"/>
            <a:chExt cx="837414" cy="673320"/>
          </a:xfrm>
        </p:grpSpPr>
        <p:sp>
          <p:nvSpPr>
            <p:cNvPr id="10" name="等腰三角形 9"/>
            <p:cNvSpPr/>
            <p:nvPr/>
          </p:nvSpPr>
          <p:spPr>
            <a:xfrm rot="2138863">
              <a:off x="1257300" y="571500"/>
              <a:ext cx="781050" cy="673319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793502">
              <a:off x="1200936" y="571499"/>
              <a:ext cx="781050" cy="673319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614725" y="1134733"/>
            <a:ext cx="317105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文档 5"/>
          <p:cNvSpPr/>
          <p:nvPr userDrawn="1"/>
        </p:nvSpPr>
        <p:spPr>
          <a:xfrm rot="10800000">
            <a:off x="-19050" y="2838450"/>
            <a:ext cx="12211050" cy="4019550"/>
          </a:xfrm>
          <a:prstGeom prst="flowChartDocumen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1339091" y="522967"/>
            <a:ext cx="3048000" cy="393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YOUR TITLE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5580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" r="5278"/>
          <a:stretch/>
        </p:blipFill>
        <p:spPr>
          <a:xfrm>
            <a:off x="-19050" y="0"/>
            <a:ext cx="1221105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9050" y="0"/>
            <a:ext cx="1221105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667536" y="361949"/>
            <a:ext cx="663396" cy="533401"/>
            <a:chOff x="1200936" y="571499"/>
            <a:chExt cx="837414" cy="673320"/>
          </a:xfrm>
        </p:grpSpPr>
        <p:sp>
          <p:nvSpPr>
            <p:cNvPr id="9" name="等腰三角形 8"/>
            <p:cNvSpPr/>
            <p:nvPr/>
          </p:nvSpPr>
          <p:spPr>
            <a:xfrm rot="2138863">
              <a:off x="1257300" y="571500"/>
              <a:ext cx="781050" cy="673319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793502">
              <a:off x="1200936" y="571499"/>
              <a:ext cx="781050" cy="673319"/>
            </a:xfrm>
            <a:prstGeom prst="triangl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" name="直接连接符 10"/>
          <p:cNvCxnSpPr/>
          <p:nvPr userDrawn="1"/>
        </p:nvCxnSpPr>
        <p:spPr>
          <a:xfrm>
            <a:off x="614725" y="1134733"/>
            <a:ext cx="317105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流程图: 文档 11"/>
          <p:cNvSpPr/>
          <p:nvPr userDrawn="1"/>
        </p:nvSpPr>
        <p:spPr>
          <a:xfrm rot="10800000" flipH="1">
            <a:off x="-19050" y="2838450"/>
            <a:ext cx="12211050" cy="4019550"/>
          </a:xfrm>
          <a:prstGeom prst="flowChartDocumen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1339091" y="522967"/>
            <a:ext cx="3048000" cy="393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YOUR TITLE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786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43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2" r:id="rId4"/>
    <p:sldLayoutId id="2147483658" r:id="rId5"/>
    <p:sldLayoutId id="2147483659" r:id="rId6"/>
    <p:sldLayoutId id="2147483660" r:id="rId7"/>
    <p:sldLayoutId id="214748366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5300" y="314325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accent1"/>
                </a:solidFill>
              </a:rPr>
              <a:t>贪吃蛇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5299" y="3974247"/>
            <a:ext cx="2192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accent1"/>
                </a:solidFill>
              </a:rPr>
              <a:t>嵌入式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90550" y="4677728"/>
            <a:ext cx="3238500" cy="0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95299" y="4820325"/>
            <a:ext cx="4768112" cy="105259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accent1"/>
                </a:solidFill>
              </a:rPr>
              <a:t>11710506</a:t>
            </a:r>
            <a:r>
              <a:rPr lang="zh-CN" altLang="en-US" sz="1200" dirty="0">
                <a:solidFill>
                  <a:schemeClr val="accent1"/>
                </a:solidFill>
              </a:rPr>
              <a:t> 李浩</a:t>
            </a:r>
            <a:endParaRPr lang="en-US" altLang="zh-CN" sz="12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200" dirty="0">
                <a:solidFill>
                  <a:schemeClr val="accent1"/>
                </a:solidFill>
              </a:rPr>
              <a:t>11710511 </a:t>
            </a:r>
            <a:r>
              <a:rPr kumimoji="1" lang="zh-CN" altLang="en-US" sz="1200" dirty="0">
                <a:solidFill>
                  <a:schemeClr val="accent1"/>
                </a:solidFill>
              </a:rPr>
              <a:t>孙龙朝</a:t>
            </a:r>
            <a:endParaRPr kumimoji="1" lang="en-US" altLang="zh-CN" sz="12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200">
                <a:solidFill>
                  <a:schemeClr val="accent1"/>
                </a:solidFill>
              </a:rPr>
              <a:t>11712122 </a:t>
            </a:r>
            <a:r>
              <a:rPr kumimoji="1" lang="zh-CN" altLang="en-US" sz="1200" dirty="0">
                <a:solidFill>
                  <a:schemeClr val="accent1"/>
                </a:solidFill>
              </a:rPr>
              <a:t>张舒昱</a:t>
            </a:r>
            <a:endParaRPr kumimoji="1" lang="en-US" altLang="zh-CN" sz="12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200" dirty="0">
                <a:solidFill>
                  <a:schemeClr val="accent1"/>
                </a:solidFill>
              </a:rPr>
              <a:t>11711603 </a:t>
            </a:r>
            <a:r>
              <a:rPr kumimoji="1" lang="zh-CN" altLang="en-US" sz="1200" dirty="0">
                <a:solidFill>
                  <a:schemeClr val="accent1"/>
                </a:solidFill>
              </a:rPr>
              <a:t>高尚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4476750" y="5540819"/>
            <a:ext cx="666750" cy="260902"/>
            <a:chOff x="3829050" y="5612589"/>
            <a:chExt cx="1168400" cy="457200"/>
          </a:xfrm>
          <a:solidFill>
            <a:schemeClr val="accent1"/>
          </a:solidFill>
        </p:grpSpPr>
        <p:sp>
          <p:nvSpPr>
            <p:cNvPr id="7" name="燕尾形 6"/>
            <p:cNvSpPr/>
            <p:nvPr/>
          </p:nvSpPr>
          <p:spPr>
            <a:xfrm>
              <a:off x="3829050" y="5612589"/>
              <a:ext cx="457200" cy="4572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4184650" y="5612589"/>
              <a:ext cx="457200" cy="4572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4540250" y="5612589"/>
              <a:ext cx="457200" cy="4572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Freeform 184"/>
          <p:cNvSpPr>
            <a:spLocks noEditPoints="1"/>
          </p:cNvSpPr>
          <p:nvPr/>
        </p:nvSpPr>
        <p:spPr bwMode="auto">
          <a:xfrm>
            <a:off x="552450" y="1973639"/>
            <a:ext cx="930275" cy="1046559"/>
          </a:xfrm>
          <a:custGeom>
            <a:avLst/>
            <a:gdLst/>
            <a:ahLst/>
            <a:cxnLst>
              <a:cxn ang="0">
                <a:pos x="338" y="16"/>
              </a:cxn>
              <a:cxn ang="0">
                <a:pos x="328" y="2"/>
              </a:cxn>
              <a:cxn ang="0">
                <a:pos x="50" y="0"/>
              </a:cxn>
              <a:cxn ang="0">
                <a:pos x="36" y="10"/>
              </a:cxn>
              <a:cxn ang="0">
                <a:pos x="12" y="56"/>
              </a:cxn>
              <a:cxn ang="0">
                <a:pos x="2" y="64"/>
              </a:cxn>
              <a:cxn ang="0">
                <a:pos x="4" y="76"/>
              </a:cxn>
              <a:cxn ang="0">
                <a:pos x="36" y="138"/>
              </a:cxn>
              <a:cxn ang="0">
                <a:pos x="4" y="140"/>
              </a:cxn>
              <a:cxn ang="0">
                <a:pos x="2" y="154"/>
              </a:cxn>
              <a:cxn ang="0">
                <a:pos x="36" y="160"/>
              </a:cxn>
              <a:cxn ang="0">
                <a:pos x="8" y="218"/>
              </a:cxn>
              <a:cxn ang="0">
                <a:pos x="0" y="230"/>
              </a:cxn>
              <a:cxn ang="0">
                <a:pos x="12" y="240"/>
              </a:cxn>
              <a:cxn ang="0">
                <a:pos x="12" y="298"/>
              </a:cxn>
              <a:cxn ang="0">
                <a:pos x="0" y="310"/>
              </a:cxn>
              <a:cxn ang="0">
                <a:pos x="8" y="320"/>
              </a:cxn>
              <a:cxn ang="0">
                <a:pos x="36" y="370"/>
              </a:cxn>
              <a:cxn ang="0">
                <a:pos x="46" y="384"/>
              </a:cxn>
              <a:cxn ang="0">
                <a:pos x="82" y="416"/>
              </a:cxn>
              <a:cxn ang="0">
                <a:pos x="92" y="430"/>
              </a:cxn>
              <a:cxn ang="0">
                <a:pos x="376" y="430"/>
              </a:cxn>
              <a:cxn ang="0">
                <a:pos x="384" y="62"/>
              </a:cxn>
              <a:cxn ang="0">
                <a:pos x="376" y="48"/>
              </a:cxn>
              <a:cxn ang="0">
                <a:pos x="50" y="320"/>
              </a:cxn>
              <a:cxn ang="0">
                <a:pos x="68" y="330"/>
              </a:cxn>
              <a:cxn ang="0">
                <a:pos x="90" y="332"/>
              </a:cxn>
              <a:cxn ang="0">
                <a:pos x="104" y="310"/>
              </a:cxn>
              <a:cxn ang="0">
                <a:pos x="80" y="286"/>
              </a:cxn>
              <a:cxn ang="0">
                <a:pos x="64" y="294"/>
              </a:cxn>
              <a:cxn ang="0">
                <a:pos x="60" y="240"/>
              </a:cxn>
              <a:cxn ang="0">
                <a:pos x="74" y="252"/>
              </a:cxn>
              <a:cxn ang="0">
                <a:pos x="96" y="246"/>
              </a:cxn>
              <a:cxn ang="0">
                <a:pos x="102" y="220"/>
              </a:cxn>
              <a:cxn ang="0">
                <a:pos x="80" y="206"/>
              </a:cxn>
              <a:cxn ang="0">
                <a:pos x="60" y="218"/>
              </a:cxn>
              <a:cxn ang="0">
                <a:pos x="60" y="160"/>
              </a:cxn>
              <a:cxn ang="0">
                <a:pos x="80" y="172"/>
              </a:cxn>
              <a:cxn ang="0">
                <a:pos x="102" y="158"/>
              </a:cxn>
              <a:cxn ang="0">
                <a:pos x="96" y="132"/>
              </a:cxn>
              <a:cxn ang="0">
                <a:pos x="74" y="126"/>
              </a:cxn>
              <a:cxn ang="0">
                <a:pos x="50" y="138"/>
              </a:cxn>
              <a:cxn ang="0">
                <a:pos x="64" y="84"/>
              </a:cxn>
              <a:cxn ang="0">
                <a:pos x="80" y="92"/>
              </a:cxn>
              <a:cxn ang="0">
                <a:pos x="104" y="68"/>
              </a:cxn>
              <a:cxn ang="0">
                <a:pos x="90" y="46"/>
              </a:cxn>
              <a:cxn ang="0">
                <a:pos x="68" y="48"/>
              </a:cxn>
              <a:cxn ang="0">
                <a:pos x="50" y="16"/>
              </a:cxn>
              <a:cxn ang="0">
                <a:pos x="98" y="410"/>
              </a:cxn>
              <a:cxn ang="0">
                <a:pos x="328" y="384"/>
              </a:cxn>
              <a:cxn ang="0">
                <a:pos x="338" y="62"/>
              </a:cxn>
            </a:cxnLst>
            <a:rect l="0" t="0" r="r" b="b"/>
            <a:pathLst>
              <a:path w="384" h="432">
                <a:moveTo>
                  <a:pt x="370" y="48"/>
                </a:moveTo>
                <a:lnTo>
                  <a:pt x="362" y="48"/>
                </a:lnTo>
                <a:lnTo>
                  <a:pt x="338" y="48"/>
                </a:lnTo>
                <a:lnTo>
                  <a:pt x="338" y="16"/>
                </a:lnTo>
                <a:lnTo>
                  <a:pt x="338" y="16"/>
                </a:lnTo>
                <a:lnTo>
                  <a:pt x="336" y="10"/>
                </a:lnTo>
                <a:lnTo>
                  <a:pt x="334" y="4"/>
                </a:lnTo>
                <a:lnTo>
                  <a:pt x="328" y="2"/>
                </a:lnTo>
                <a:lnTo>
                  <a:pt x="322" y="0"/>
                </a:lnTo>
                <a:lnTo>
                  <a:pt x="316" y="0"/>
                </a:lnTo>
                <a:lnTo>
                  <a:pt x="50" y="0"/>
                </a:lnTo>
                <a:lnTo>
                  <a:pt x="50" y="0"/>
                </a:lnTo>
                <a:lnTo>
                  <a:pt x="50" y="0"/>
                </a:lnTo>
                <a:lnTo>
                  <a:pt x="44" y="2"/>
                </a:lnTo>
                <a:lnTo>
                  <a:pt x="40" y="4"/>
                </a:lnTo>
                <a:lnTo>
                  <a:pt x="36" y="10"/>
                </a:lnTo>
                <a:lnTo>
                  <a:pt x="36" y="16"/>
                </a:lnTo>
                <a:lnTo>
                  <a:pt x="36" y="16"/>
                </a:lnTo>
                <a:lnTo>
                  <a:pt x="36" y="56"/>
                </a:lnTo>
                <a:lnTo>
                  <a:pt x="12" y="56"/>
                </a:lnTo>
                <a:lnTo>
                  <a:pt x="12" y="56"/>
                </a:lnTo>
                <a:lnTo>
                  <a:pt x="8" y="58"/>
                </a:lnTo>
                <a:lnTo>
                  <a:pt x="4" y="60"/>
                </a:lnTo>
                <a:lnTo>
                  <a:pt x="2" y="64"/>
                </a:lnTo>
                <a:lnTo>
                  <a:pt x="0" y="68"/>
                </a:lnTo>
                <a:lnTo>
                  <a:pt x="0" y="68"/>
                </a:lnTo>
                <a:lnTo>
                  <a:pt x="2" y="72"/>
                </a:lnTo>
                <a:lnTo>
                  <a:pt x="4" y="76"/>
                </a:lnTo>
                <a:lnTo>
                  <a:pt x="8" y="78"/>
                </a:lnTo>
                <a:lnTo>
                  <a:pt x="12" y="80"/>
                </a:lnTo>
                <a:lnTo>
                  <a:pt x="36" y="80"/>
                </a:lnTo>
                <a:lnTo>
                  <a:pt x="36" y="138"/>
                </a:lnTo>
                <a:lnTo>
                  <a:pt x="12" y="138"/>
                </a:lnTo>
                <a:lnTo>
                  <a:pt x="12" y="138"/>
                </a:lnTo>
                <a:lnTo>
                  <a:pt x="8" y="138"/>
                </a:lnTo>
                <a:lnTo>
                  <a:pt x="4" y="140"/>
                </a:lnTo>
                <a:lnTo>
                  <a:pt x="2" y="144"/>
                </a:lnTo>
                <a:lnTo>
                  <a:pt x="0" y="148"/>
                </a:lnTo>
                <a:lnTo>
                  <a:pt x="0" y="148"/>
                </a:lnTo>
                <a:lnTo>
                  <a:pt x="2" y="154"/>
                </a:lnTo>
                <a:lnTo>
                  <a:pt x="4" y="156"/>
                </a:lnTo>
                <a:lnTo>
                  <a:pt x="8" y="160"/>
                </a:lnTo>
                <a:lnTo>
                  <a:pt x="12" y="160"/>
                </a:lnTo>
                <a:lnTo>
                  <a:pt x="36" y="160"/>
                </a:lnTo>
                <a:lnTo>
                  <a:pt x="36" y="218"/>
                </a:lnTo>
                <a:lnTo>
                  <a:pt x="12" y="218"/>
                </a:lnTo>
                <a:lnTo>
                  <a:pt x="12" y="218"/>
                </a:lnTo>
                <a:lnTo>
                  <a:pt x="8" y="218"/>
                </a:lnTo>
                <a:lnTo>
                  <a:pt x="4" y="222"/>
                </a:lnTo>
                <a:lnTo>
                  <a:pt x="2" y="224"/>
                </a:lnTo>
                <a:lnTo>
                  <a:pt x="0" y="230"/>
                </a:lnTo>
                <a:lnTo>
                  <a:pt x="0" y="230"/>
                </a:lnTo>
                <a:lnTo>
                  <a:pt x="2" y="234"/>
                </a:lnTo>
                <a:lnTo>
                  <a:pt x="4" y="238"/>
                </a:lnTo>
                <a:lnTo>
                  <a:pt x="8" y="240"/>
                </a:lnTo>
                <a:lnTo>
                  <a:pt x="12" y="240"/>
                </a:lnTo>
                <a:lnTo>
                  <a:pt x="36" y="240"/>
                </a:lnTo>
                <a:lnTo>
                  <a:pt x="36" y="298"/>
                </a:lnTo>
                <a:lnTo>
                  <a:pt x="12" y="298"/>
                </a:lnTo>
                <a:lnTo>
                  <a:pt x="12" y="298"/>
                </a:lnTo>
                <a:lnTo>
                  <a:pt x="8" y="300"/>
                </a:lnTo>
                <a:lnTo>
                  <a:pt x="4" y="302"/>
                </a:lnTo>
                <a:lnTo>
                  <a:pt x="2" y="306"/>
                </a:lnTo>
                <a:lnTo>
                  <a:pt x="0" y="310"/>
                </a:lnTo>
                <a:lnTo>
                  <a:pt x="0" y="310"/>
                </a:lnTo>
                <a:lnTo>
                  <a:pt x="2" y="314"/>
                </a:lnTo>
                <a:lnTo>
                  <a:pt x="4" y="318"/>
                </a:lnTo>
                <a:lnTo>
                  <a:pt x="8" y="320"/>
                </a:lnTo>
                <a:lnTo>
                  <a:pt x="12" y="320"/>
                </a:lnTo>
                <a:lnTo>
                  <a:pt x="36" y="320"/>
                </a:lnTo>
                <a:lnTo>
                  <a:pt x="36" y="362"/>
                </a:lnTo>
                <a:lnTo>
                  <a:pt x="36" y="370"/>
                </a:lnTo>
                <a:lnTo>
                  <a:pt x="36" y="370"/>
                </a:lnTo>
                <a:lnTo>
                  <a:pt x="36" y="376"/>
                </a:lnTo>
                <a:lnTo>
                  <a:pt x="40" y="380"/>
                </a:lnTo>
                <a:lnTo>
                  <a:pt x="46" y="384"/>
                </a:lnTo>
                <a:lnTo>
                  <a:pt x="50" y="386"/>
                </a:lnTo>
                <a:lnTo>
                  <a:pt x="82" y="386"/>
                </a:lnTo>
                <a:lnTo>
                  <a:pt x="82" y="410"/>
                </a:lnTo>
                <a:lnTo>
                  <a:pt x="82" y="416"/>
                </a:lnTo>
                <a:lnTo>
                  <a:pt x="82" y="416"/>
                </a:lnTo>
                <a:lnTo>
                  <a:pt x="84" y="422"/>
                </a:lnTo>
                <a:lnTo>
                  <a:pt x="86" y="428"/>
                </a:lnTo>
                <a:lnTo>
                  <a:pt x="92" y="430"/>
                </a:lnTo>
                <a:lnTo>
                  <a:pt x="98" y="432"/>
                </a:lnTo>
                <a:lnTo>
                  <a:pt x="370" y="432"/>
                </a:lnTo>
                <a:lnTo>
                  <a:pt x="370" y="432"/>
                </a:lnTo>
                <a:lnTo>
                  <a:pt x="376" y="430"/>
                </a:lnTo>
                <a:lnTo>
                  <a:pt x="380" y="428"/>
                </a:lnTo>
                <a:lnTo>
                  <a:pt x="384" y="422"/>
                </a:lnTo>
                <a:lnTo>
                  <a:pt x="384" y="416"/>
                </a:lnTo>
                <a:lnTo>
                  <a:pt x="384" y="62"/>
                </a:lnTo>
                <a:lnTo>
                  <a:pt x="384" y="62"/>
                </a:lnTo>
                <a:lnTo>
                  <a:pt x="384" y="56"/>
                </a:lnTo>
                <a:lnTo>
                  <a:pt x="380" y="52"/>
                </a:lnTo>
                <a:lnTo>
                  <a:pt x="376" y="48"/>
                </a:lnTo>
                <a:lnTo>
                  <a:pt x="370" y="48"/>
                </a:lnTo>
                <a:lnTo>
                  <a:pt x="370" y="48"/>
                </a:lnTo>
                <a:close/>
                <a:moveTo>
                  <a:pt x="50" y="362"/>
                </a:moveTo>
                <a:lnTo>
                  <a:pt x="50" y="320"/>
                </a:lnTo>
                <a:lnTo>
                  <a:pt x="60" y="320"/>
                </a:lnTo>
                <a:lnTo>
                  <a:pt x="60" y="320"/>
                </a:lnTo>
                <a:lnTo>
                  <a:pt x="64" y="326"/>
                </a:lnTo>
                <a:lnTo>
                  <a:pt x="68" y="330"/>
                </a:lnTo>
                <a:lnTo>
                  <a:pt x="74" y="332"/>
                </a:lnTo>
                <a:lnTo>
                  <a:pt x="80" y="334"/>
                </a:lnTo>
                <a:lnTo>
                  <a:pt x="80" y="334"/>
                </a:lnTo>
                <a:lnTo>
                  <a:pt x="90" y="332"/>
                </a:lnTo>
                <a:lnTo>
                  <a:pt x="96" y="326"/>
                </a:lnTo>
                <a:lnTo>
                  <a:pt x="102" y="318"/>
                </a:lnTo>
                <a:lnTo>
                  <a:pt x="104" y="310"/>
                </a:lnTo>
                <a:lnTo>
                  <a:pt x="104" y="310"/>
                </a:lnTo>
                <a:lnTo>
                  <a:pt x="102" y="300"/>
                </a:lnTo>
                <a:lnTo>
                  <a:pt x="96" y="292"/>
                </a:lnTo>
                <a:lnTo>
                  <a:pt x="90" y="288"/>
                </a:lnTo>
                <a:lnTo>
                  <a:pt x="80" y="286"/>
                </a:lnTo>
                <a:lnTo>
                  <a:pt x="80" y="286"/>
                </a:lnTo>
                <a:lnTo>
                  <a:pt x="74" y="286"/>
                </a:lnTo>
                <a:lnTo>
                  <a:pt x="68" y="290"/>
                </a:lnTo>
                <a:lnTo>
                  <a:pt x="64" y="294"/>
                </a:lnTo>
                <a:lnTo>
                  <a:pt x="60" y="298"/>
                </a:lnTo>
                <a:lnTo>
                  <a:pt x="50" y="298"/>
                </a:lnTo>
                <a:lnTo>
                  <a:pt x="50" y="240"/>
                </a:lnTo>
                <a:lnTo>
                  <a:pt x="60" y="240"/>
                </a:lnTo>
                <a:lnTo>
                  <a:pt x="60" y="240"/>
                </a:lnTo>
                <a:lnTo>
                  <a:pt x="64" y="246"/>
                </a:lnTo>
                <a:lnTo>
                  <a:pt x="68" y="250"/>
                </a:lnTo>
                <a:lnTo>
                  <a:pt x="74" y="252"/>
                </a:lnTo>
                <a:lnTo>
                  <a:pt x="80" y="252"/>
                </a:lnTo>
                <a:lnTo>
                  <a:pt x="80" y="252"/>
                </a:lnTo>
                <a:lnTo>
                  <a:pt x="90" y="250"/>
                </a:lnTo>
                <a:lnTo>
                  <a:pt x="96" y="246"/>
                </a:lnTo>
                <a:lnTo>
                  <a:pt x="102" y="238"/>
                </a:lnTo>
                <a:lnTo>
                  <a:pt x="104" y="230"/>
                </a:lnTo>
                <a:lnTo>
                  <a:pt x="104" y="230"/>
                </a:lnTo>
                <a:lnTo>
                  <a:pt x="102" y="220"/>
                </a:lnTo>
                <a:lnTo>
                  <a:pt x="96" y="212"/>
                </a:lnTo>
                <a:lnTo>
                  <a:pt x="90" y="208"/>
                </a:lnTo>
                <a:lnTo>
                  <a:pt x="80" y="206"/>
                </a:lnTo>
                <a:lnTo>
                  <a:pt x="80" y="206"/>
                </a:lnTo>
                <a:lnTo>
                  <a:pt x="74" y="206"/>
                </a:lnTo>
                <a:lnTo>
                  <a:pt x="68" y="210"/>
                </a:lnTo>
                <a:lnTo>
                  <a:pt x="64" y="212"/>
                </a:lnTo>
                <a:lnTo>
                  <a:pt x="60" y="218"/>
                </a:lnTo>
                <a:lnTo>
                  <a:pt x="50" y="218"/>
                </a:lnTo>
                <a:lnTo>
                  <a:pt x="50" y="160"/>
                </a:lnTo>
                <a:lnTo>
                  <a:pt x="60" y="160"/>
                </a:lnTo>
                <a:lnTo>
                  <a:pt x="60" y="160"/>
                </a:lnTo>
                <a:lnTo>
                  <a:pt x="64" y="166"/>
                </a:lnTo>
                <a:lnTo>
                  <a:pt x="68" y="168"/>
                </a:lnTo>
                <a:lnTo>
                  <a:pt x="74" y="172"/>
                </a:lnTo>
                <a:lnTo>
                  <a:pt x="80" y="172"/>
                </a:lnTo>
                <a:lnTo>
                  <a:pt x="80" y="172"/>
                </a:lnTo>
                <a:lnTo>
                  <a:pt x="90" y="170"/>
                </a:lnTo>
                <a:lnTo>
                  <a:pt x="96" y="166"/>
                </a:lnTo>
                <a:lnTo>
                  <a:pt x="102" y="158"/>
                </a:lnTo>
                <a:lnTo>
                  <a:pt x="104" y="148"/>
                </a:lnTo>
                <a:lnTo>
                  <a:pt x="104" y="148"/>
                </a:lnTo>
                <a:lnTo>
                  <a:pt x="102" y="140"/>
                </a:lnTo>
                <a:lnTo>
                  <a:pt x="96" y="132"/>
                </a:lnTo>
                <a:lnTo>
                  <a:pt x="90" y="128"/>
                </a:lnTo>
                <a:lnTo>
                  <a:pt x="80" y="126"/>
                </a:lnTo>
                <a:lnTo>
                  <a:pt x="80" y="126"/>
                </a:lnTo>
                <a:lnTo>
                  <a:pt x="74" y="126"/>
                </a:lnTo>
                <a:lnTo>
                  <a:pt x="68" y="128"/>
                </a:lnTo>
                <a:lnTo>
                  <a:pt x="64" y="132"/>
                </a:lnTo>
                <a:lnTo>
                  <a:pt x="60" y="138"/>
                </a:lnTo>
                <a:lnTo>
                  <a:pt x="50" y="138"/>
                </a:lnTo>
                <a:lnTo>
                  <a:pt x="50" y="80"/>
                </a:lnTo>
                <a:lnTo>
                  <a:pt x="60" y="80"/>
                </a:lnTo>
                <a:lnTo>
                  <a:pt x="60" y="80"/>
                </a:lnTo>
                <a:lnTo>
                  <a:pt x="64" y="84"/>
                </a:lnTo>
                <a:lnTo>
                  <a:pt x="68" y="88"/>
                </a:lnTo>
                <a:lnTo>
                  <a:pt x="74" y="90"/>
                </a:lnTo>
                <a:lnTo>
                  <a:pt x="80" y="92"/>
                </a:lnTo>
                <a:lnTo>
                  <a:pt x="80" y="92"/>
                </a:lnTo>
                <a:lnTo>
                  <a:pt x="90" y="90"/>
                </a:lnTo>
                <a:lnTo>
                  <a:pt x="96" y="84"/>
                </a:lnTo>
                <a:lnTo>
                  <a:pt x="102" y="78"/>
                </a:lnTo>
                <a:lnTo>
                  <a:pt x="104" y="68"/>
                </a:lnTo>
                <a:lnTo>
                  <a:pt x="104" y="68"/>
                </a:lnTo>
                <a:lnTo>
                  <a:pt x="102" y="60"/>
                </a:lnTo>
                <a:lnTo>
                  <a:pt x="96" y="52"/>
                </a:lnTo>
                <a:lnTo>
                  <a:pt x="90" y="46"/>
                </a:lnTo>
                <a:lnTo>
                  <a:pt x="80" y="44"/>
                </a:lnTo>
                <a:lnTo>
                  <a:pt x="80" y="44"/>
                </a:lnTo>
                <a:lnTo>
                  <a:pt x="74" y="46"/>
                </a:lnTo>
                <a:lnTo>
                  <a:pt x="68" y="48"/>
                </a:lnTo>
                <a:lnTo>
                  <a:pt x="64" y="52"/>
                </a:lnTo>
                <a:lnTo>
                  <a:pt x="60" y="56"/>
                </a:lnTo>
                <a:lnTo>
                  <a:pt x="50" y="56"/>
                </a:lnTo>
                <a:lnTo>
                  <a:pt x="50" y="16"/>
                </a:lnTo>
                <a:lnTo>
                  <a:pt x="316" y="16"/>
                </a:lnTo>
                <a:lnTo>
                  <a:pt x="316" y="362"/>
                </a:lnTo>
                <a:lnTo>
                  <a:pt x="50" y="362"/>
                </a:lnTo>
                <a:close/>
                <a:moveTo>
                  <a:pt x="98" y="410"/>
                </a:moveTo>
                <a:lnTo>
                  <a:pt x="98" y="386"/>
                </a:lnTo>
                <a:lnTo>
                  <a:pt x="322" y="386"/>
                </a:lnTo>
                <a:lnTo>
                  <a:pt x="322" y="386"/>
                </a:lnTo>
                <a:lnTo>
                  <a:pt x="328" y="384"/>
                </a:lnTo>
                <a:lnTo>
                  <a:pt x="334" y="380"/>
                </a:lnTo>
                <a:lnTo>
                  <a:pt x="336" y="376"/>
                </a:lnTo>
                <a:lnTo>
                  <a:pt x="338" y="370"/>
                </a:lnTo>
                <a:lnTo>
                  <a:pt x="338" y="62"/>
                </a:lnTo>
                <a:lnTo>
                  <a:pt x="362" y="62"/>
                </a:lnTo>
                <a:lnTo>
                  <a:pt x="362" y="410"/>
                </a:lnTo>
                <a:lnTo>
                  <a:pt x="98" y="41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97987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085850" y="0"/>
            <a:ext cx="3771900" cy="5238750"/>
            <a:chOff x="1085850" y="0"/>
            <a:chExt cx="3771900" cy="5238750"/>
          </a:xfrm>
        </p:grpSpPr>
        <p:sp>
          <p:nvSpPr>
            <p:cNvPr id="4" name="矩形 3"/>
            <p:cNvSpPr/>
            <p:nvPr/>
          </p:nvSpPr>
          <p:spPr>
            <a:xfrm>
              <a:off x="1085850" y="0"/>
              <a:ext cx="3771900" cy="52387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485900" y="1885950"/>
              <a:ext cx="2971800" cy="2971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183"/>
            <p:cNvSpPr>
              <a:spLocks noEditPoints="1"/>
            </p:cNvSpPr>
            <p:nvPr/>
          </p:nvSpPr>
          <p:spPr bwMode="auto">
            <a:xfrm>
              <a:off x="2320925" y="2412338"/>
              <a:ext cx="1927225" cy="19190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468"/>
                </a:cxn>
                <a:cxn ang="0">
                  <a:pos x="192" y="374"/>
                </a:cxn>
                <a:cxn ang="0">
                  <a:pos x="232" y="442"/>
                </a:cxn>
                <a:cxn ang="0">
                  <a:pos x="294" y="330"/>
                </a:cxn>
                <a:cxn ang="0">
                  <a:pos x="470" y="284"/>
                </a:cxn>
                <a:cxn ang="0">
                  <a:pos x="0" y="0"/>
                </a:cxn>
                <a:cxn ang="0">
                  <a:pos x="232" y="396"/>
                </a:cxn>
                <a:cxn ang="0">
                  <a:pos x="54" y="80"/>
                </a:cxn>
                <a:cxn ang="0">
                  <a:pos x="272" y="324"/>
                </a:cxn>
                <a:cxn ang="0">
                  <a:pos x="232" y="396"/>
                </a:cxn>
              </a:cxnLst>
              <a:rect l="0" t="0" r="r" b="b"/>
              <a:pathLst>
                <a:path w="470" h="468">
                  <a:moveTo>
                    <a:pt x="0" y="0"/>
                  </a:moveTo>
                  <a:lnTo>
                    <a:pt x="20" y="468"/>
                  </a:lnTo>
                  <a:lnTo>
                    <a:pt x="192" y="374"/>
                  </a:lnTo>
                  <a:lnTo>
                    <a:pt x="232" y="442"/>
                  </a:lnTo>
                  <a:lnTo>
                    <a:pt x="294" y="330"/>
                  </a:lnTo>
                  <a:lnTo>
                    <a:pt x="470" y="284"/>
                  </a:lnTo>
                  <a:lnTo>
                    <a:pt x="0" y="0"/>
                  </a:lnTo>
                  <a:close/>
                  <a:moveTo>
                    <a:pt x="232" y="396"/>
                  </a:moveTo>
                  <a:lnTo>
                    <a:pt x="54" y="80"/>
                  </a:lnTo>
                  <a:lnTo>
                    <a:pt x="272" y="324"/>
                  </a:lnTo>
                  <a:lnTo>
                    <a:pt x="232" y="39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654675" y="511334"/>
            <a:ext cx="1104900" cy="971550"/>
            <a:chOff x="5581650" y="914400"/>
            <a:chExt cx="1104900" cy="971550"/>
          </a:xfrm>
        </p:grpSpPr>
        <p:sp>
          <p:nvSpPr>
            <p:cNvPr id="9" name="矩形 8"/>
            <p:cNvSpPr/>
            <p:nvPr/>
          </p:nvSpPr>
          <p:spPr>
            <a:xfrm>
              <a:off x="5581650" y="914400"/>
              <a:ext cx="1028700" cy="971550"/>
            </a:xfrm>
            <a:custGeom>
              <a:avLst/>
              <a:gdLst>
                <a:gd name="connsiteX0" fmla="*/ 0 w 933450"/>
                <a:gd name="connsiteY0" fmla="*/ 0 h 857250"/>
                <a:gd name="connsiteX1" fmla="*/ 933450 w 933450"/>
                <a:gd name="connsiteY1" fmla="*/ 0 h 857250"/>
                <a:gd name="connsiteX2" fmla="*/ 933450 w 933450"/>
                <a:gd name="connsiteY2" fmla="*/ 857250 h 857250"/>
                <a:gd name="connsiteX3" fmla="*/ 0 w 933450"/>
                <a:gd name="connsiteY3" fmla="*/ 857250 h 857250"/>
                <a:gd name="connsiteX4" fmla="*/ 0 w 933450"/>
                <a:gd name="connsiteY4" fmla="*/ 0 h 857250"/>
                <a:gd name="connsiteX0" fmla="*/ 0 w 1104900"/>
                <a:gd name="connsiteY0" fmla="*/ 133350 h 857250"/>
                <a:gd name="connsiteX1" fmla="*/ 1104900 w 1104900"/>
                <a:gd name="connsiteY1" fmla="*/ 0 h 857250"/>
                <a:gd name="connsiteX2" fmla="*/ 1104900 w 1104900"/>
                <a:gd name="connsiteY2" fmla="*/ 857250 h 857250"/>
                <a:gd name="connsiteX3" fmla="*/ 171450 w 1104900"/>
                <a:gd name="connsiteY3" fmla="*/ 857250 h 857250"/>
                <a:gd name="connsiteX4" fmla="*/ 0 w 1104900"/>
                <a:gd name="connsiteY4" fmla="*/ 133350 h 857250"/>
                <a:gd name="connsiteX0" fmla="*/ 0 w 1104900"/>
                <a:gd name="connsiteY0" fmla="*/ 133350 h 857250"/>
                <a:gd name="connsiteX1" fmla="*/ 1104900 w 1104900"/>
                <a:gd name="connsiteY1" fmla="*/ 0 h 857250"/>
                <a:gd name="connsiteX2" fmla="*/ 1047750 w 1104900"/>
                <a:gd name="connsiteY2" fmla="*/ 666750 h 857250"/>
                <a:gd name="connsiteX3" fmla="*/ 171450 w 1104900"/>
                <a:gd name="connsiteY3" fmla="*/ 857250 h 857250"/>
                <a:gd name="connsiteX4" fmla="*/ 0 w 1104900"/>
                <a:gd name="connsiteY4" fmla="*/ 133350 h 857250"/>
                <a:gd name="connsiteX0" fmla="*/ 0 w 990600"/>
                <a:gd name="connsiteY0" fmla="*/ 0 h 952500"/>
                <a:gd name="connsiteX1" fmla="*/ 990600 w 990600"/>
                <a:gd name="connsiteY1" fmla="*/ 95250 h 952500"/>
                <a:gd name="connsiteX2" fmla="*/ 933450 w 990600"/>
                <a:gd name="connsiteY2" fmla="*/ 762000 h 952500"/>
                <a:gd name="connsiteX3" fmla="*/ 57150 w 990600"/>
                <a:gd name="connsiteY3" fmla="*/ 952500 h 952500"/>
                <a:gd name="connsiteX4" fmla="*/ 0 w 990600"/>
                <a:gd name="connsiteY4" fmla="*/ 0 h 952500"/>
                <a:gd name="connsiteX0" fmla="*/ 0 w 990600"/>
                <a:gd name="connsiteY0" fmla="*/ 0 h 971550"/>
                <a:gd name="connsiteX1" fmla="*/ 990600 w 990600"/>
                <a:gd name="connsiteY1" fmla="*/ 95250 h 971550"/>
                <a:gd name="connsiteX2" fmla="*/ 971550 w 990600"/>
                <a:gd name="connsiteY2" fmla="*/ 971550 h 971550"/>
                <a:gd name="connsiteX3" fmla="*/ 57150 w 990600"/>
                <a:gd name="connsiteY3" fmla="*/ 952500 h 971550"/>
                <a:gd name="connsiteX4" fmla="*/ 0 w 990600"/>
                <a:gd name="connsiteY4" fmla="*/ 0 h 971550"/>
                <a:gd name="connsiteX0" fmla="*/ 38100 w 1028700"/>
                <a:gd name="connsiteY0" fmla="*/ 0 h 971550"/>
                <a:gd name="connsiteX1" fmla="*/ 1028700 w 1028700"/>
                <a:gd name="connsiteY1" fmla="*/ 95250 h 971550"/>
                <a:gd name="connsiteX2" fmla="*/ 1009650 w 1028700"/>
                <a:gd name="connsiteY2" fmla="*/ 971550 h 971550"/>
                <a:gd name="connsiteX3" fmla="*/ 0 w 1028700"/>
                <a:gd name="connsiteY3" fmla="*/ 781050 h 971550"/>
                <a:gd name="connsiteX4" fmla="*/ 38100 w 1028700"/>
                <a:gd name="connsiteY4" fmla="*/ 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700" h="971550">
                  <a:moveTo>
                    <a:pt x="38100" y="0"/>
                  </a:moveTo>
                  <a:lnTo>
                    <a:pt x="1028700" y="95250"/>
                  </a:lnTo>
                  <a:lnTo>
                    <a:pt x="1009650" y="971550"/>
                  </a:lnTo>
                  <a:lnTo>
                    <a:pt x="0" y="781050"/>
                  </a:lnTo>
                  <a:lnTo>
                    <a:pt x="38100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8"/>
            <p:cNvSpPr/>
            <p:nvPr/>
          </p:nvSpPr>
          <p:spPr>
            <a:xfrm>
              <a:off x="5581650" y="1028700"/>
              <a:ext cx="1104900" cy="857250"/>
            </a:xfrm>
            <a:custGeom>
              <a:avLst/>
              <a:gdLst>
                <a:gd name="connsiteX0" fmla="*/ 0 w 933450"/>
                <a:gd name="connsiteY0" fmla="*/ 0 h 857250"/>
                <a:gd name="connsiteX1" fmla="*/ 933450 w 933450"/>
                <a:gd name="connsiteY1" fmla="*/ 0 h 857250"/>
                <a:gd name="connsiteX2" fmla="*/ 933450 w 933450"/>
                <a:gd name="connsiteY2" fmla="*/ 857250 h 857250"/>
                <a:gd name="connsiteX3" fmla="*/ 0 w 933450"/>
                <a:gd name="connsiteY3" fmla="*/ 857250 h 857250"/>
                <a:gd name="connsiteX4" fmla="*/ 0 w 933450"/>
                <a:gd name="connsiteY4" fmla="*/ 0 h 857250"/>
                <a:gd name="connsiteX0" fmla="*/ 0 w 1104900"/>
                <a:gd name="connsiteY0" fmla="*/ 133350 h 857250"/>
                <a:gd name="connsiteX1" fmla="*/ 1104900 w 1104900"/>
                <a:gd name="connsiteY1" fmla="*/ 0 h 857250"/>
                <a:gd name="connsiteX2" fmla="*/ 1104900 w 1104900"/>
                <a:gd name="connsiteY2" fmla="*/ 857250 h 857250"/>
                <a:gd name="connsiteX3" fmla="*/ 171450 w 1104900"/>
                <a:gd name="connsiteY3" fmla="*/ 857250 h 857250"/>
                <a:gd name="connsiteX4" fmla="*/ 0 w 1104900"/>
                <a:gd name="connsiteY4" fmla="*/ 133350 h 857250"/>
                <a:gd name="connsiteX0" fmla="*/ 0 w 1104900"/>
                <a:gd name="connsiteY0" fmla="*/ 133350 h 857250"/>
                <a:gd name="connsiteX1" fmla="*/ 1104900 w 1104900"/>
                <a:gd name="connsiteY1" fmla="*/ 0 h 857250"/>
                <a:gd name="connsiteX2" fmla="*/ 1047750 w 1104900"/>
                <a:gd name="connsiteY2" fmla="*/ 666750 h 857250"/>
                <a:gd name="connsiteX3" fmla="*/ 171450 w 1104900"/>
                <a:gd name="connsiteY3" fmla="*/ 857250 h 857250"/>
                <a:gd name="connsiteX4" fmla="*/ 0 w 1104900"/>
                <a:gd name="connsiteY4" fmla="*/ 13335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900" h="857250">
                  <a:moveTo>
                    <a:pt x="0" y="133350"/>
                  </a:moveTo>
                  <a:lnTo>
                    <a:pt x="1104900" y="0"/>
                  </a:lnTo>
                  <a:lnTo>
                    <a:pt x="1047750" y="666750"/>
                  </a:lnTo>
                  <a:lnTo>
                    <a:pt x="171450" y="857250"/>
                  </a:lnTo>
                  <a:lnTo>
                    <a:pt x="0" y="13335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997575" y="627833"/>
            <a:ext cx="400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1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92775" y="3310200"/>
            <a:ext cx="1104900" cy="971550"/>
            <a:chOff x="5581650" y="914400"/>
            <a:chExt cx="1104900" cy="971550"/>
          </a:xfrm>
        </p:grpSpPr>
        <p:sp>
          <p:nvSpPr>
            <p:cNvPr id="14" name="矩形 8"/>
            <p:cNvSpPr/>
            <p:nvPr/>
          </p:nvSpPr>
          <p:spPr>
            <a:xfrm>
              <a:off x="5581650" y="914400"/>
              <a:ext cx="1028700" cy="971550"/>
            </a:xfrm>
            <a:custGeom>
              <a:avLst/>
              <a:gdLst>
                <a:gd name="connsiteX0" fmla="*/ 0 w 933450"/>
                <a:gd name="connsiteY0" fmla="*/ 0 h 857250"/>
                <a:gd name="connsiteX1" fmla="*/ 933450 w 933450"/>
                <a:gd name="connsiteY1" fmla="*/ 0 h 857250"/>
                <a:gd name="connsiteX2" fmla="*/ 933450 w 933450"/>
                <a:gd name="connsiteY2" fmla="*/ 857250 h 857250"/>
                <a:gd name="connsiteX3" fmla="*/ 0 w 933450"/>
                <a:gd name="connsiteY3" fmla="*/ 857250 h 857250"/>
                <a:gd name="connsiteX4" fmla="*/ 0 w 933450"/>
                <a:gd name="connsiteY4" fmla="*/ 0 h 857250"/>
                <a:gd name="connsiteX0" fmla="*/ 0 w 1104900"/>
                <a:gd name="connsiteY0" fmla="*/ 133350 h 857250"/>
                <a:gd name="connsiteX1" fmla="*/ 1104900 w 1104900"/>
                <a:gd name="connsiteY1" fmla="*/ 0 h 857250"/>
                <a:gd name="connsiteX2" fmla="*/ 1104900 w 1104900"/>
                <a:gd name="connsiteY2" fmla="*/ 857250 h 857250"/>
                <a:gd name="connsiteX3" fmla="*/ 171450 w 1104900"/>
                <a:gd name="connsiteY3" fmla="*/ 857250 h 857250"/>
                <a:gd name="connsiteX4" fmla="*/ 0 w 1104900"/>
                <a:gd name="connsiteY4" fmla="*/ 133350 h 857250"/>
                <a:gd name="connsiteX0" fmla="*/ 0 w 1104900"/>
                <a:gd name="connsiteY0" fmla="*/ 133350 h 857250"/>
                <a:gd name="connsiteX1" fmla="*/ 1104900 w 1104900"/>
                <a:gd name="connsiteY1" fmla="*/ 0 h 857250"/>
                <a:gd name="connsiteX2" fmla="*/ 1047750 w 1104900"/>
                <a:gd name="connsiteY2" fmla="*/ 666750 h 857250"/>
                <a:gd name="connsiteX3" fmla="*/ 171450 w 1104900"/>
                <a:gd name="connsiteY3" fmla="*/ 857250 h 857250"/>
                <a:gd name="connsiteX4" fmla="*/ 0 w 1104900"/>
                <a:gd name="connsiteY4" fmla="*/ 133350 h 857250"/>
                <a:gd name="connsiteX0" fmla="*/ 0 w 990600"/>
                <a:gd name="connsiteY0" fmla="*/ 0 h 952500"/>
                <a:gd name="connsiteX1" fmla="*/ 990600 w 990600"/>
                <a:gd name="connsiteY1" fmla="*/ 95250 h 952500"/>
                <a:gd name="connsiteX2" fmla="*/ 933450 w 990600"/>
                <a:gd name="connsiteY2" fmla="*/ 762000 h 952500"/>
                <a:gd name="connsiteX3" fmla="*/ 57150 w 990600"/>
                <a:gd name="connsiteY3" fmla="*/ 952500 h 952500"/>
                <a:gd name="connsiteX4" fmla="*/ 0 w 990600"/>
                <a:gd name="connsiteY4" fmla="*/ 0 h 952500"/>
                <a:gd name="connsiteX0" fmla="*/ 0 w 990600"/>
                <a:gd name="connsiteY0" fmla="*/ 0 h 971550"/>
                <a:gd name="connsiteX1" fmla="*/ 990600 w 990600"/>
                <a:gd name="connsiteY1" fmla="*/ 95250 h 971550"/>
                <a:gd name="connsiteX2" fmla="*/ 971550 w 990600"/>
                <a:gd name="connsiteY2" fmla="*/ 971550 h 971550"/>
                <a:gd name="connsiteX3" fmla="*/ 57150 w 990600"/>
                <a:gd name="connsiteY3" fmla="*/ 952500 h 971550"/>
                <a:gd name="connsiteX4" fmla="*/ 0 w 990600"/>
                <a:gd name="connsiteY4" fmla="*/ 0 h 971550"/>
                <a:gd name="connsiteX0" fmla="*/ 38100 w 1028700"/>
                <a:gd name="connsiteY0" fmla="*/ 0 h 971550"/>
                <a:gd name="connsiteX1" fmla="*/ 1028700 w 1028700"/>
                <a:gd name="connsiteY1" fmla="*/ 95250 h 971550"/>
                <a:gd name="connsiteX2" fmla="*/ 1009650 w 1028700"/>
                <a:gd name="connsiteY2" fmla="*/ 971550 h 971550"/>
                <a:gd name="connsiteX3" fmla="*/ 0 w 1028700"/>
                <a:gd name="connsiteY3" fmla="*/ 781050 h 971550"/>
                <a:gd name="connsiteX4" fmla="*/ 38100 w 1028700"/>
                <a:gd name="connsiteY4" fmla="*/ 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700" h="971550">
                  <a:moveTo>
                    <a:pt x="38100" y="0"/>
                  </a:moveTo>
                  <a:lnTo>
                    <a:pt x="1028700" y="95250"/>
                  </a:lnTo>
                  <a:lnTo>
                    <a:pt x="1009650" y="971550"/>
                  </a:lnTo>
                  <a:lnTo>
                    <a:pt x="0" y="781050"/>
                  </a:lnTo>
                  <a:lnTo>
                    <a:pt x="38100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 8"/>
            <p:cNvSpPr/>
            <p:nvPr/>
          </p:nvSpPr>
          <p:spPr>
            <a:xfrm>
              <a:off x="5581650" y="1028700"/>
              <a:ext cx="1104900" cy="857250"/>
            </a:xfrm>
            <a:custGeom>
              <a:avLst/>
              <a:gdLst>
                <a:gd name="connsiteX0" fmla="*/ 0 w 933450"/>
                <a:gd name="connsiteY0" fmla="*/ 0 h 857250"/>
                <a:gd name="connsiteX1" fmla="*/ 933450 w 933450"/>
                <a:gd name="connsiteY1" fmla="*/ 0 h 857250"/>
                <a:gd name="connsiteX2" fmla="*/ 933450 w 933450"/>
                <a:gd name="connsiteY2" fmla="*/ 857250 h 857250"/>
                <a:gd name="connsiteX3" fmla="*/ 0 w 933450"/>
                <a:gd name="connsiteY3" fmla="*/ 857250 h 857250"/>
                <a:gd name="connsiteX4" fmla="*/ 0 w 933450"/>
                <a:gd name="connsiteY4" fmla="*/ 0 h 857250"/>
                <a:gd name="connsiteX0" fmla="*/ 0 w 1104900"/>
                <a:gd name="connsiteY0" fmla="*/ 133350 h 857250"/>
                <a:gd name="connsiteX1" fmla="*/ 1104900 w 1104900"/>
                <a:gd name="connsiteY1" fmla="*/ 0 h 857250"/>
                <a:gd name="connsiteX2" fmla="*/ 1104900 w 1104900"/>
                <a:gd name="connsiteY2" fmla="*/ 857250 h 857250"/>
                <a:gd name="connsiteX3" fmla="*/ 171450 w 1104900"/>
                <a:gd name="connsiteY3" fmla="*/ 857250 h 857250"/>
                <a:gd name="connsiteX4" fmla="*/ 0 w 1104900"/>
                <a:gd name="connsiteY4" fmla="*/ 133350 h 857250"/>
                <a:gd name="connsiteX0" fmla="*/ 0 w 1104900"/>
                <a:gd name="connsiteY0" fmla="*/ 133350 h 857250"/>
                <a:gd name="connsiteX1" fmla="*/ 1104900 w 1104900"/>
                <a:gd name="connsiteY1" fmla="*/ 0 h 857250"/>
                <a:gd name="connsiteX2" fmla="*/ 1047750 w 1104900"/>
                <a:gd name="connsiteY2" fmla="*/ 666750 h 857250"/>
                <a:gd name="connsiteX3" fmla="*/ 171450 w 1104900"/>
                <a:gd name="connsiteY3" fmla="*/ 857250 h 857250"/>
                <a:gd name="connsiteX4" fmla="*/ 0 w 1104900"/>
                <a:gd name="connsiteY4" fmla="*/ 13335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900" h="857250">
                  <a:moveTo>
                    <a:pt x="0" y="133350"/>
                  </a:moveTo>
                  <a:lnTo>
                    <a:pt x="1104900" y="0"/>
                  </a:lnTo>
                  <a:lnTo>
                    <a:pt x="1047750" y="666750"/>
                  </a:lnTo>
                  <a:lnTo>
                    <a:pt x="171450" y="857250"/>
                  </a:lnTo>
                  <a:lnTo>
                    <a:pt x="0" y="13335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997575" y="1970413"/>
            <a:ext cx="400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2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692775" y="4799503"/>
            <a:ext cx="1104900" cy="971550"/>
            <a:chOff x="5581650" y="914400"/>
            <a:chExt cx="1104900" cy="971550"/>
          </a:xfrm>
        </p:grpSpPr>
        <p:sp>
          <p:nvSpPr>
            <p:cNvPr id="18" name="矩形 8"/>
            <p:cNvSpPr/>
            <p:nvPr/>
          </p:nvSpPr>
          <p:spPr>
            <a:xfrm>
              <a:off x="5581650" y="914400"/>
              <a:ext cx="1028700" cy="971550"/>
            </a:xfrm>
            <a:custGeom>
              <a:avLst/>
              <a:gdLst>
                <a:gd name="connsiteX0" fmla="*/ 0 w 933450"/>
                <a:gd name="connsiteY0" fmla="*/ 0 h 857250"/>
                <a:gd name="connsiteX1" fmla="*/ 933450 w 933450"/>
                <a:gd name="connsiteY1" fmla="*/ 0 h 857250"/>
                <a:gd name="connsiteX2" fmla="*/ 933450 w 933450"/>
                <a:gd name="connsiteY2" fmla="*/ 857250 h 857250"/>
                <a:gd name="connsiteX3" fmla="*/ 0 w 933450"/>
                <a:gd name="connsiteY3" fmla="*/ 857250 h 857250"/>
                <a:gd name="connsiteX4" fmla="*/ 0 w 933450"/>
                <a:gd name="connsiteY4" fmla="*/ 0 h 857250"/>
                <a:gd name="connsiteX0" fmla="*/ 0 w 1104900"/>
                <a:gd name="connsiteY0" fmla="*/ 133350 h 857250"/>
                <a:gd name="connsiteX1" fmla="*/ 1104900 w 1104900"/>
                <a:gd name="connsiteY1" fmla="*/ 0 h 857250"/>
                <a:gd name="connsiteX2" fmla="*/ 1104900 w 1104900"/>
                <a:gd name="connsiteY2" fmla="*/ 857250 h 857250"/>
                <a:gd name="connsiteX3" fmla="*/ 171450 w 1104900"/>
                <a:gd name="connsiteY3" fmla="*/ 857250 h 857250"/>
                <a:gd name="connsiteX4" fmla="*/ 0 w 1104900"/>
                <a:gd name="connsiteY4" fmla="*/ 133350 h 857250"/>
                <a:gd name="connsiteX0" fmla="*/ 0 w 1104900"/>
                <a:gd name="connsiteY0" fmla="*/ 133350 h 857250"/>
                <a:gd name="connsiteX1" fmla="*/ 1104900 w 1104900"/>
                <a:gd name="connsiteY1" fmla="*/ 0 h 857250"/>
                <a:gd name="connsiteX2" fmla="*/ 1047750 w 1104900"/>
                <a:gd name="connsiteY2" fmla="*/ 666750 h 857250"/>
                <a:gd name="connsiteX3" fmla="*/ 171450 w 1104900"/>
                <a:gd name="connsiteY3" fmla="*/ 857250 h 857250"/>
                <a:gd name="connsiteX4" fmla="*/ 0 w 1104900"/>
                <a:gd name="connsiteY4" fmla="*/ 133350 h 857250"/>
                <a:gd name="connsiteX0" fmla="*/ 0 w 990600"/>
                <a:gd name="connsiteY0" fmla="*/ 0 h 952500"/>
                <a:gd name="connsiteX1" fmla="*/ 990600 w 990600"/>
                <a:gd name="connsiteY1" fmla="*/ 95250 h 952500"/>
                <a:gd name="connsiteX2" fmla="*/ 933450 w 990600"/>
                <a:gd name="connsiteY2" fmla="*/ 762000 h 952500"/>
                <a:gd name="connsiteX3" fmla="*/ 57150 w 990600"/>
                <a:gd name="connsiteY3" fmla="*/ 952500 h 952500"/>
                <a:gd name="connsiteX4" fmla="*/ 0 w 990600"/>
                <a:gd name="connsiteY4" fmla="*/ 0 h 952500"/>
                <a:gd name="connsiteX0" fmla="*/ 0 w 990600"/>
                <a:gd name="connsiteY0" fmla="*/ 0 h 971550"/>
                <a:gd name="connsiteX1" fmla="*/ 990600 w 990600"/>
                <a:gd name="connsiteY1" fmla="*/ 95250 h 971550"/>
                <a:gd name="connsiteX2" fmla="*/ 971550 w 990600"/>
                <a:gd name="connsiteY2" fmla="*/ 971550 h 971550"/>
                <a:gd name="connsiteX3" fmla="*/ 57150 w 990600"/>
                <a:gd name="connsiteY3" fmla="*/ 952500 h 971550"/>
                <a:gd name="connsiteX4" fmla="*/ 0 w 990600"/>
                <a:gd name="connsiteY4" fmla="*/ 0 h 971550"/>
                <a:gd name="connsiteX0" fmla="*/ 38100 w 1028700"/>
                <a:gd name="connsiteY0" fmla="*/ 0 h 971550"/>
                <a:gd name="connsiteX1" fmla="*/ 1028700 w 1028700"/>
                <a:gd name="connsiteY1" fmla="*/ 95250 h 971550"/>
                <a:gd name="connsiteX2" fmla="*/ 1009650 w 1028700"/>
                <a:gd name="connsiteY2" fmla="*/ 971550 h 971550"/>
                <a:gd name="connsiteX3" fmla="*/ 0 w 1028700"/>
                <a:gd name="connsiteY3" fmla="*/ 781050 h 971550"/>
                <a:gd name="connsiteX4" fmla="*/ 38100 w 1028700"/>
                <a:gd name="connsiteY4" fmla="*/ 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700" h="971550">
                  <a:moveTo>
                    <a:pt x="38100" y="0"/>
                  </a:moveTo>
                  <a:lnTo>
                    <a:pt x="1028700" y="95250"/>
                  </a:lnTo>
                  <a:lnTo>
                    <a:pt x="1009650" y="971550"/>
                  </a:lnTo>
                  <a:lnTo>
                    <a:pt x="0" y="781050"/>
                  </a:lnTo>
                  <a:lnTo>
                    <a:pt x="38100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8"/>
            <p:cNvSpPr/>
            <p:nvPr/>
          </p:nvSpPr>
          <p:spPr>
            <a:xfrm>
              <a:off x="5581650" y="1028700"/>
              <a:ext cx="1104900" cy="857250"/>
            </a:xfrm>
            <a:custGeom>
              <a:avLst/>
              <a:gdLst>
                <a:gd name="connsiteX0" fmla="*/ 0 w 933450"/>
                <a:gd name="connsiteY0" fmla="*/ 0 h 857250"/>
                <a:gd name="connsiteX1" fmla="*/ 933450 w 933450"/>
                <a:gd name="connsiteY1" fmla="*/ 0 h 857250"/>
                <a:gd name="connsiteX2" fmla="*/ 933450 w 933450"/>
                <a:gd name="connsiteY2" fmla="*/ 857250 h 857250"/>
                <a:gd name="connsiteX3" fmla="*/ 0 w 933450"/>
                <a:gd name="connsiteY3" fmla="*/ 857250 h 857250"/>
                <a:gd name="connsiteX4" fmla="*/ 0 w 933450"/>
                <a:gd name="connsiteY4" fmla="*/ 0 h 857250"/>
                <a:gd name="connsiteX0" fmla="*/ 0 w 1104900"/>
                <a:gd name="connsiteY0" fmla="*/ 133350 h 857250"/>
                <a:gd name="connsiteX1" fmla="*/ 1104900 w 1104900"/>
                <a:gd name="connsiteY1" fmla="*/ 0 h 857250"/>
                <a:gd name="connsiteX2" fmla="*/ 1104900 w 1104900"/>
                <a:gd name="connsiteY2" fmla="*/ 857250 h 857250"/>
                <a:gd name="connsiteX3" fmla="*/ 171450 w 1104900"/>
                <a:gd name="connsiteY3" fmla="*/ 857250 h 857250"/>
                <a:gd name="connsiteX4" fmla="*/ 0 w 1104900"/>
                <a:gd name="connsiteY4" fmla="*/ 133350 h 857250"/>
                <a:gd name="connsiteX0" fmla="*/ 0 w 1104900"/>
                <a:gd name="connsiteY0" fmla="*/ 133350 h 857250"/>
                <a:gd name="connsiteX1" fmla="*/ 1104900 w 1104900"/>
                <a:gd name="connsiteY1" fmla="*/ 0 h 857250"/>
                <a:gd name="connsiteX2" fmla="*/ 1047750 w 1104900"/>
                <a:gd name="connsiteY2" fmla="*/ 666750 h 857250"/>
                <a:gd name="connsiteX3" fmla="*/ 171450 w 1104900"/>
                <a:gd name="connsiteY3" fmla="*/ 857250 h 857250"/>
                <a:gd name="connsiteX4" fmla="*/ 0 w 1104900"/>
                <a:gd name="connsiteY4" fmla="*/ 13335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900" h="857250">
                  <a:moveTo>
                    <a:pt x="0" y="133350"/>
                  </a:moveTo>
                  <a:lnTo>
                    <a:pt x="1104900" y="0"/>
                  </a:lnTo>
                  <a:lnTo>
                    <a:pt x="1047750" y="666750"/>
                  </a:lnTo>
                  <a:lnTo>
                    <a:pt x="171450" y="857250"/>
                  </a:lnTo>
                  <a:lnTo>
                    <a:pt x="0" y="13335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997575" y="3455975"/>
            <a:ext cx="400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3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73874" y="775124"/>
            <a:ext cx="4041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LCD</a:t>
            </a:r>
            <a:r>
              <a:rPr lang="zh-CN" altLang="en-US" sz="2400" b="1" dirty="0"/>
              <a:t>显示方法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873874" y="2104796"/>
            <a:ext cx="4041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算法逻辑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873873" y="3565142"/>
            <a:ext cx="4041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优化</a:t>
            </a:r>
          </a:p>
        </p:txBody>
      </p:sp>
      <p:pic>
        <p:nvPicPr>
          <p:cNvPr id="27" name="图片 2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38" y="326462"/>
            <a:ext cx="1828800" cy="243840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A4319EF3-3B85-495D-9070-E8A0717601D8}"/>
              </a:ext>
            </a:extLst>
          </p:cNvPr>
          <p:cNvGrpSpPr/>
          <p:nvPr/>
        </p:nvGrpSpPr>
        <p:grpSpPr>
          <a:xfrm>
            <a:off x="5666110" y="1885167"/>
            <a:ext cx="1104900" cy="971550"/>
            <a:chOff x="5581650" y="914400"/>
            <a:chExt cx="1104900" cy="971550"/>
          </a:xfrm>
        </p:grpSpPr>
        <p:sp>
          <p:nvSpPr>
            <p:cNvPr id="25" name="矩形 8">
              <a:extLst>
                <a:ext uri="{FF2B5EF4-FFF2-40B4-BE49-F238E27FC236}">
                  <a16:creationId xmlns:a16="http://schemas.microsoft.com/office/drawing/2014/main" xmlns="" id="{6C88B3BB-7E68-4C4B-A996-D37260B4ECCA}"/>
                </a:ext>
              </a:extLst>
            </p:cNvPr>
            <p:cNvSpPr/>
            <p:nvPr/>
          </p:nvSpPr>
          <p:spPr>
            <a:xfrm>
              <a:off x="5581650" y="914400"/>
              <a:ext cx="1028700" cy="971550"/>
            </a:xfrm>
            <a:custGeom>
              <a:avLst/>
              <a:gdLst>
                <a:gd name="connsiteX0" fmla="*/ 0 w 933450"/>
                <a:gd name="connsiteY0" fmla="*/ 0 h 857250"/>
                <a:gd name="connsiteX1" fmla="*/ 933450 w 933450"/>
                <a:gd name="connsiteY1" fmla="*/ 0 h 857250"/>
                <a:gd name="connsiteX2" fmla="*/ 933450 w 933450"/>
                <a:gd name="connsiteY2" fmla="*/ 857250 h 857250"/>
                <a:gd name="connsiteX3" fmla="*/ 0 w 933450"/>
                <a:gd name="connsiteY3" fmla="*/ 857250 h 857250"/>
                <a:gd name="connsiteX4" fmla="*/ 0 w 933450"/>
                <a:gd name="connsiteY4" fmla="*/ 0 h 857250"/>
                <a:gd name="connsiteX0" fmla="*/ 0 w 1104900"/>
                <a:gd name="connsiteY0" fmla="*/ 133350 h 857250"/>
                <a:gd name="connsiteX1" fmla="*/ 1104900 w 1104900"/>
                <a:gd name="connsiteY1" fmla="*/ 0 h 857250"/>
                <a:gd name="connsiteX2" fmla="*/ 1104900 w 1104900"/>
                <a:gd name="connsiteY2" fmla="*/ 857250 h 857250"/>
                <a:gd name="connsiteX3" fmla="*/ 171450 w 1104900"/>
                <a:gd name="connsiteY3" fmla="*/ 857250 h 857250"/>
                <a:gd name="connsiteX4" fmla="*/ 0 w 1104900"/>
                <a:gd name="connsiteY4" fmla="*/ 133350 h 857250"/>
                <a:gd name="connsiteX0" fmla="*/ 0 w 1104900"/>
                <a:gd name="connsiteY0" fmla="*/ 133350 h 857250"/>
                <a:gd name="connsiteX1" fmla="*/ 1104900 w 1104900"/>
                <a:gd name="connsiteY1" fmla="*/ 0 h 857250"/>
                <a:gd name="connsiteX2" fmla="*/ 1047750 w 1104900"/>
                <a:gd name="connsiteY2" fmla="*/ 666750 h 857250"/>
                <a:gd name="connsiteX3" fmla="*/ 171450 w 1104900"/>
                <a:gd name="connsiteY3" fmla="*/ 857250 h 857250"/>
                <a:gd name="connsiteX4" fmla="*/ 0 w 1104900"/>
                <a:gd name="connsiteY4" fmla="*/ 133350 h 857250"/>
                <a:gd name="connsiteX0" fmla="*/ 0 w 990600"/>
                <a:gd name="connsiteY0" fmla="*/ 0 h 952500"/>
                <a:gd name="connsiteX1" fmla="*/ 990600 w 990600"/>
                <a:gd name="connsiteY1" fmla="*/ 95250 h 952500"/>
                <a:gd name="connsiteX2" fmla="*/ 933450 w 990600"/>
                <a:gd name="connsiteY2" fmla="*/ 762000 h 952500"/>
                <a:gd name="connsiteX3" fmla="*/ 57150 w 990600"/>
                <a:gd name="connsiteY3" fmla="*/ 952500 h 952500"/>
                <a:gd name="connsiteX4" fmla="*/ 0 w 990600"/>
                <a:gd name="connsiteY4" fmla="*/ 0 h 952500"/>
                <a:gd name="connsiteX0" fmla="*/ 0 w 990600"/>
                <a:gd name="connsiteY0" fmla="*/ 0 h 971550"/>
                <a:gd name="connsiteX1" fmla="*/ 990600 w 990600"/>
                <a:gd name="connsiteY1" fmla="*/ 95250 h 971550"/>
                <a:gd name="connsiteX2" fmla="*/ 971550 w 990600"/>
                <a:gd name="connsiteY2" fmla="*/ 971550 h 971550"/>
                <a:gd name="connsiteX3" fmla="*/ 57150 w 990600"/>
                <a:gd name="connsiteY3" fmla="*/ 952500 h 971550"/>
                <a:gd name="connsiteX4" fmla="*/ 0 w 990600"/>
                <a:gd name="connsiteY4" fmla="*/ 0 h 971550"/>
                <a:gd name="connsiteX0" fmla="*/ 38100 w 1028700"/>
                <a:gd name="connsiteY0" fmla="*/ 0 h 971550"/>
                <a:gd name="connsiteX1" fmla="*/ 1028700 w 1028700"/>
                <a:gd name="connsiteY1" fmla="*/ 95250 h 971550"/>
                <a:gd name="connsiteX2" fmla="*/ 1009650 w 1028700"/>
                <a:gd name="connsiteY2" fmla="*/ 971550 h 971550"/>
                <a:gd name="connsiteX3" fmla="*/ 0 w 1028700"/>
                <a:gd name="connsiteY3" fmla="*/ 781050 h 971550"/>
                <a:gd name="connsiteX4" fmla="*/ 38100 w 1028700"/>
                <a:gd name="connsiteY4" fmla="*/ 0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700" h="971550">
                  <a:moveTo>
                    <a:pt x="38100" y="0"/>
                  </a:moveTo>
                  <a:lnTo>
                    <a:pt x="1028700" y="95250"/>
                  </a:lnTo>
                  <a:lnTo>
                    <a:pt x="1009650" y="971550"/>
                  </a:lnTo>
                  <a:lnTo>
                    <a:pt x="0" y="781050"/>
                  </a:lnTo>
                  <a:lnTo>
                    <a:pt x="38100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8">
              <a:extLst>
                <a:ext uri="{FF2B5EF4-FFF2-40B4-BE49-F238E27FC236}">
                  <a16:creationId xmlns:a16="http://schemas.microsoft.com/office/drawing/2014/main" xmlns="" id="{E8B45BAC-BD09-46B9-9BA4-C8A3FA7F0AAC}"/>
                </a:ext>
              </a:extLst>
            </p:cNvPr>
            <p:cNvSpPr/>
            <p:nvPr/>
          </p:nvSpPr>
          <p:spPr>
            <a:xfrm>
              <a:off x="5581650" y="1028700"/>
              <a:ext cx="1104900" cy="857250"/>
            </a:xfrm>
            <a:custGeom>
              <a:avLst/>
              <a:gdLst>
                <a:gd name="connsiteX0" fmla="*/ 0 w 933450"/>
                <a:gd name="connsiteY0" fmla="*/ 0 h 857250"/>
                <a:gd name="connsiteX1" fmla="*/ 933450 w 933450"/>
                <a:gd name="connsiteY1" fmla="*/ 0 h 857250"/>
                <a:gd name="connsiteX2" fmla="*/ 933450 w 933450"/>
                <a:gd name="connsiteY2" fmla="*/ 857250 h 857250"/>
                <a:gd name="connsiteX3" fmla="*/ 0 w 933450"/>
                <a:gd name="connsiteY3" fmla="*/ 857250 h 857250"/>
                <a:gd name="connsiteX4" fmla="*/ 0 w 933450"/>
                <a:gd name="connsiteY4" fmla="*/ 0 h 857250"/>
                <a:gd name="connsiteX0" fmla="*/ 0 w 1104900"/>
                <a:gd name="connsiteY0" fmla="*/ 133350 h 857250"/>
                <a:gd name="connsiteX1" fmla="*/ 1104900 w 1104900"/>
                <a:gd name="connsiteY1" fmla="*/ 0 h 857250"/>
                <a:gd name="connsiteX2" fmla="*/ 1104900 w 1104900"/>
                <a:gd name="connsiteY2" fmla="*/ 857250 h 857250"/>
                <a:gd name="connsiteX3" fmla="*/ 171450 w 1104900"/>
                <a:gd name="connsiteY3" fmla="*/ 857250 h 857250"/>
                <a:gd name="connsiteX4" fmla="*/ 0 w 1104900"/>
                <a:gd name="connsiteY4" fmla="*/ 133350 h 857250"/>
                <a:gd name="connsiteX0" fmla="*/ 0 w 1104900"/>
                <a:gd name="connsiteY0" fmla="*/ 133350 h 857250"/>
                <a:gd name="connsiteX1" fmla="*/ 1104900 w 1104900"/>
                <a:gd name="connsiteY1" fmla="*/ 0 h 857250"/>
                <a:gd name="connsiteX2" fmla="*/ 1047750 w 1104900"/>
                <a:gd name="connsiteY2" fmla="*/ 666750 h 857250"/>
                <a:gd name="connsiteX3" fmla="*/ 171450 w 1104900"/>
                <a:gd name="connsiteY3" fmla="*/ 857250 h 857250"/>
                <a:gd name="connsiteX4" fmla="*/ 0 w 1104900"/>
                <a:gd name="connsiteY4" fmla="*/ 13335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900" h="857250">
                  <a:moveTo>
                    <a:pt x="0" y="133350"/>
                  </a:moveTo>
                  <a:lnTo>
                    <a:pt x="1104900" y="0"/>
                  </a:lnTo>
                  <a:lnTo>
                    <a:pt x="1047750" y="666750"/>
                  </a:lnTo>
                  <a:lnTo>
                    <a:pt x="171450" y="857250"/>
                  </a:lnTo>
                  <a:lnTo>
                    <a:pt x="0" y="13335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D3295545-1879-4AC3-9BAD-38A82D1EB847}"/>
              </a:ext>
            </a:extLst>
          </p:cNvPr>
          <p:cNvSpPr txBox="1"/>
          <p:nvPr/>
        </p:nvSpPr>
        <p:spPr>
          <a:xfrm>
            <a:off x="5997575" y="4957707"/>
            <a:ext cx="400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4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E1694276-608C-492F-BA4C-AA6594292EFD}"/>
              </a:ext>
            </a:extLst>
          </p:cNvPr>
          <p:cNvSpPr txBox="1"/>
          <p:nvPr/>
        </p:nvSpPr>
        <p:spPr>
          <a:xfrm>
            <a:off x="6873873" y="5025488"/>
            <a:ext cx="4041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功能实现</a:t>
            </a:r>
          </a:p>
        </p:txBody>
      </p:sp>
    </p:spTree>
    <p:extLst>
      <p:ext uri="{BB962C8B-B14F-4D97-AF65-F5344CB8AC3E}">
        <p14:creationId xmlns:p14="http://schemas.microsoft.com/office/powerpoint/2010/main" val="267560133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9091" y="497388"/>
            <a:ext cx="3290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LCD</a:t>
            </a:r>
            <a:r>
              <a:rPr lang="zh-CN" altLang="en-US" sz="2400" b="1" dirty="0"/>
              <a:t>显示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93814" y="1174894"/>
            <a:ext cx="1138997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方法调用：</a:t>
            </a:r>
            <a:endParaRPr lang="en-US" altLang="zh-CN" sz="2400" b="1" dirty="0"/>
          </a:p>
          <a:p>
            <a:endParaRPr lang="zh-CN" altLang="en-US" sz="2400" b="1" dirty="0"/>
          </a:p>
          <a:p>
            <a:r>
              <a:rPr lang="en-US" altLang="zh-CN" sz="2400" b="1" dirty="0"/>
              <a:t>void</a:t>
            </a:r>
            <a:r>
              <a:rPr lang="en-US" altLang="zh-CN" sz="2400" dirty="0"/>
              <a:t> </a:t>
            </a:r>
            <a:r>
              <a:rPr lang="en-US" altLang="zh-CN" sz="2400" b="1" dirty="0" err="1"/>
              <a:t>InitialPlane</a:t>
            </a:r>
            <a:r>
              <a:rPr lang="en-US" altLang="zh-CN" sz="2400" dirty="0"/>
              <a:t>()</a:t>
            </a:r>
            <a:r>
              <a:rPr lang="zh-CN" altLang="en-US" sz="2400" dirty="0"/>
              <a:t>：初始化游戏界面，展示界面基本框架。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en-US" altLang="zh-CN" sz="2400" b="1" dirty="0"/>
              <a:t>void </a:t>
            </a:r>
            <a:r>
              <a:rPr lang="en-US" altLang="zh-CN" sz="2400" b="1" dirty="0" err="1"/>
              <a:t>showScore</a:t>
            </a:r>
            <a:r>
              <a:rPr lang="en-US" altLang="zh-CN" sz="2400" b="1" dirty="0"/>
              <a:t>(int score):</a:t>
            </a:r>
            <a:r>
              <a:rPr lang="zh-CN" altLang="en-US" sz="2400" dirty="0"/>
              <a:t>在</a:t>
            </a:r>
            <a:r>
              <a:rPr lang="en-US" altLang="zh-CN" sz="2400" dirty="0"/>
              <a:t>LCD</a:t>
            </a:r>
            <a:r>
              <a:rPr lang="zh-CN" altLang="en-US" sz="2400" dirty="0"/>
              <a:t>上展示玩家的游戏分数。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en-US" altLang="zh-CN" sz="2400" b="1" dirty="0"/>
              <a:t>void </a:t>
            </a:r>
            <a:r>
              <a:rPr lang="en-US" altLang="zh-CN" sz="2400" b="1" dirty="0" err="1"/>
              <a:t>showBlock</a:t>
            </a:r>
            <a:r>
              <a:rPr lang="en-US" altLang="zh-CN" sz="2400" b="1" dirty="0"/>
              <a:t>(int x, int y, uint16_t color):</a:t>
            </a:r>
            <a:r>
              <a:rPr lang="en-US" altLang="zh-CN" sz="2400" dirty="0"/>
              <a:t> </a:t>
            </a:r>
            <a:r>
              <a:rPr lang="zh-CN" altLang="en-US" sz="2400" dirty="0"/>
              <a:t>在</a:t>
            </a:r>
            <a:r>
              <a:rPr lang="en-US" altLang="zh-CN" sz="2400" dirty="0"/>
              <a:t>LCD</a:t>
            </a:r>
            <a:r>
              <a:rPr lang="zh-CN" altLang="en-US" sz="2400" dirty="0"/>
              <a:t>上显示出贪吃蛇的每个节点部分</a:t>
            </a:r>
            <a:r>
              <a:rPr lang="en-US" altLang="zh-CN" sz="2400" dirty="0"/>
              <a:t>/</a:t>
            </a:r>
            <a:r>
              <a:rPr lang="zh-CN" altLang="en-US" sz="2400" dirty="0"/>
              <a:t>食物的节点部分</a:t>
            </a:r>
            <a:r>
              <a:rPr lang="en-US" altLang="zh-CN" sz="2400" dirty="0"/>
              <a:t>/</a:t>
            </a:r>
            <a:r>
              <a:rPr lang="zh-CN" altLang="en-US" sz="2400" dirty="0"/>
              <a:t>石子的节点部分，并且可以通过传入</a:t>
            </a:r>
            <a:r>
              <a:rPr lang="en-US" altLang="zh-CN" sz="2400" dirty="0"/>
              <a:t>color</a:t>
            </a:r>
            <a:r>
              <a:rPr lang="zh-CN" altLang="en-US" sz="2400" dirty="0"/>
              <a:t>值来改变蛇</a:t>
            </a:r>
            <a:r>
              <a:rPr lang="en-US" altLang="zh-CN" sz="2400" dirty="0"/>
              <a:t>/</a:t>
            </a:r>
            <a:r>
              <a:rPr lang="zh-CN" altLang="en-US" sz="2400" dirty="0"/>
              <a:t>食物</a:t>
            </a:r>
            <a:r>
              <a:rPr lang="en-US" altLang="zh-CN" sz="2400" dirty="0"/>
              <a:t>/</a:t>
            </a:r>
            <a:r>
              <a:rPr lang="zh-CN" altLang="en-US" sz="2400" dirty="0"/>
              <a:t>石子的整体颜色。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en-US" altLang="zh-CN" sz="2400" b="1" dirty="0"/>
              <a:t>void </a:t>
            </a:r>
            <a:r>
              <a:rPr lang="en-US" altLang="zh-CN" sz="2400" b="1" dirty="0" err="1"/>
              <a:t>showSnake</a:t>
            </a:r>
            <a:r>
              <a:rPr lang="en-US" altLang="zh-CN" sz="2400" b="1" dirty="0"/>
              <a:t>(int X[], int Y[], int </a:t>
            </a:r>
            <a:r>
              <a:rPr lang="en-US" altLang="zh-CN" sz="2400" b="1" dirty="0" err="1"/>
              <a:t>lenx</a:t>
            </a:r>
            <a:r>
              <a:rPr lang="en-US" altLang="zh-CN" sz="2400" b="1" dirty="0"/>
              <a:t>): </a:t>
            </a:r>
            <a:r>
              <a:rPr lang="zh-CN" altLang="en-US" sz="2400" dirty="0"/>
              <a:t>在</a:t>
            </a:r>
            <a:r>
              <a:rPr lang="en-US" altLang="zh-CN" sz="2400" dirty="0"/>
              <a:t>LCD</a:t>
            </a:r>
            <a:r>
              <a:rPr lang="zh-CN" altLang="en-US" sz="2400" dirty="0"/>
              <a:t>中展示整条贪吃蛇的整体和颜色。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en-US" altLang="zh-CN" sz="2400" b="1" dirty="0"/>
              <a:t>void </a:t>
            </a:r>
            <a:r>
              <a:rPr lang="en-US" altLang="zh-CN" sz="2400" b="1" dirty="0" err="1"/>
              <a:t>lcd_DrawPicture</a:t>
            </a:r>
            <a:r>
              <a:rPr lang="en-US" altLang="zh-CN" sz="2400" b="1" dirty="0"/>
              <a:t>()</a:t>
            </a:r>
            <a:r>
              <a:rPr lang="en-US" altLang="zh-CN" sz="2400" dirty="0"/>
              <a:t>:</a:t>
            </a:r>
            <a:r>
              <a:rPr lang="zh-CN" altLang="en-US" sz="2400" dirty="0"/>
              <a:t>展示未进入游戏前的显示界面。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b="1" dirty="0"/>
              <a:t>void </a:t>
            </a:r>
            <a:r>
              <a:rPr lang="en-US" altLang="zh-CN" sz="2400" b="1" dirty="0" err="1"/>
              <a:t>showEnd</a:t>
            </a:r>
            <a:r>
              <a:rPr lang="en-US" altLang="zh-CN" sz="2400" b="1" dirty="0"/>
              <a:t>()</a:t>
            </a:r>
            <a:r>
              <a:rPr lang="en-US" altLang="zh-CN" sz="2400" dirty="0"/>
              <a:t>:</a:t>
            </a:r>
            <a:r>
              <a:rPr lang="zh-CN" altLang="en-US" sz="2400" dirty="0"/>
              <a:t>展示游戏结束后的界面和玩家最后的分数。</a:t>
            </a:r>
          </a:p>
          <a:p>
            <a:endParaRPr lang="zh-CN" altLang="en-US" sz="2400" b="1" dirty="0"/>
          </a:p>
        </p:txBody>
      </p:sp>
      <p:pic>
        <p:nvPicPr>
          <p:cNvPr id="22" name="图片 2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38" y="32646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3874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9091" y="497388"/>
            <a:ext cx="3290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算法逻辑</a:t>
            </a:r>
          </a:p>
        </p:txBody>
      </p:sp>
      <p:sp>
        <p:nvSpPr>
          <p:cNvPr id="3" name="椭圆 2"/>
          <p:cNvSpPr/>
          <p:nvPr/>
        </p:nvSpPr>
        <p:spPr>
          <a:xfrm>
            <a:off x="5276850" y="2781300"/>
            <a:ext cx="1657350" cy="1657350"/>
          </a:xfrm>
          <a:prstGeom prst="ellipse">
            <a:avLst/>
          </a:prstGeom>
          <a:blipFill>
            <a:blip r:embed="rId2"/>
            <a:stretch>
              <a:fillRect l="-43449" t="-22264" r="2" b="-23149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779963" y="2076450"/>
            <a:ext cx="704850" cy="7048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922713" y="3257550"/>
            <a:ext cx="704850" cy="7048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779963" y="4686300"/>
            <a:ext cx="704850" cy="7048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566026" y="3257550"/>
            <a:ext cx="704850" cy="7048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708776" y="2076450"/>
            <a:ext cx="704850" cy="7048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708776" y="4686300"/>
            <a:ext cx="704850" cy="7048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526339" y="2000250"/>
            <a:ext cx="3544888" cy="55219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/>
              <a:t>定义</a:t>
            </a:r>
            <a:r>
              <a:rPr lang="en-US" altLang="zh-CN" sz="1200" dirty="0"/>
              <a:t>Snake, Food, Stone, Game</a:t>
            </a:r>
            <a:r>
              <a:rPr lang="zh-CN" altLang="en-US" sz="1200" dirty="0"/>
              <a:t>方法体，存储对应实体</a:t>
            </a:r>
            <a:endParaRPr kumimoji="1" lang="zh-CN" altLang="en-US" sz="1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7526338" y="1614785"/>
            <a:ext cx="4041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节构体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347077" y="3495893"/>
            <a:ext cx="2990849" cy="31303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/>
              <a:t>判断食物状态 ，生成新的食物，石头</a:t>
            </a:r>
            <a:endParaRPr kumimoji="1" lang="zh-CN" altLang="en-US" sz="1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8347076" y="3110428"/>
            <a:ext cx="4041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食物判断，生成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526339" y="5314950"/>
            <a:ext cx="3544888" cy="31213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/>
              <a:t>通过分数确定等级，改变每次循环的延迟，</a:t>
            </a:r>
            <a:endParaRPr kumimoji="1" lang="zh-CN" altLang="en-US" sz="1200" dirty="0"/>
          </a:p>
        </p:txBody>
      </p:sp>
      <p:sp>
        <p:nvSpPr>
          <p:cNvPr id="16" name="文本框 15"/>
          <p:cNvSpPr txBox="1"/>
          <p:nvPr/>
        </p:nvSpPr>
        <p:spPr>
          <a:xfrm>
            <a:off x="7526338" y="4929485"/>
            <a:ext cx="4041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时间，等级判断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52539" y="2000250"/>
            <a:ext cx="3544888" cy="31213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/>
              <a:t>游戏在</a:t>
            </a:r>
            <a:r>
              <a:rPr lang="en-US" altLang="zh-CN" sz="1200" dirty="0"/>
              <a:t>while</a:t>
            </a:r>
            <a:r>
              <a:rPr lang="zh-CN" altLang="en-US" sz="1200" dirty="0"/>
              <a:t>循环里不断重复</a:t>
            </a:r>
            <a:endParaRPr kumimoji="1" lang="zh-CN" altLang="en-US" sz="1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252538" y="1614785"/>
            <a:ext cx="4041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While</a:t>
            </a:r>
            <a:r>
              <a:rPr lang="zh-CN" altLang="en-US" sz="2400" b="1" dirty="0"/>
              <a:t>循环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71538" y="3514507"/>
            <a:ext cx="2990849" cy="31213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/>
              <a:t>通过按键中断来改变蛇的方向。</a:t>
            </a:r>
            <a:endParaRPr kumimoji="1" lang="zh-CN" altLang="en-US" sz="1200" dirty="0"/>
          </a:p>
        </p:txBody>
      </p:sp>
      <p:sp>
        <p:nvSpPr>
          <p:cNvPr id="20" name="文本框 19"/>
          <p:cNvSpPr txBox="1"/>
          <p:nvPr/>
        </p:nvSpPr>
        <p:spPr>
          <a:xfrm>
            <a:off x="871537" y="3129042"/>
            <a:ext cx="4041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按键中断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252539" y="5314950"/>
            <a:ext cx="3544888" cy="31213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/>
              <a:t> eat() </a:t>
            </a:r>
            <a:r>
              <a:rPr lang="zh-CN" altLang="en-US" sz="1200" dirty="0"/>
              <a:t>方法，判断蛇头撞墙，吃食物，石头，自身</a:t>
            </a:r>
            <a:endParaRPr kumimoji="1" lang="zh-CN" altLang="en-US" sz="1200" dirty="0"/>
          </a:p>
        </p:txBody>
      </p:sp>
      <p:sp>
        <p:nvSpPr>
          <p:cNvPr id="22" name="文本框 21"/>
          <p:cNvSpPr txBox="1"/>
          <p:nvPr/>
        </p:nvSpPr>
        <p:spPr>
          <a:xfrm>
            <a:off x="1252538" y="4929485"/>
            <a:ext cx="4041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蛇头判断</a:t>
            </a:r>
          </a:p>
        </p:txBody>
      </p:sp>
      <p:pic>
        <p:nvPicPr>
          <p:cNvPr id="23" name="图片 2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38" y="32646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8219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9091" y="497388"/>
            <a:ext cx="3290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优化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73100" y="2362200"/>
            <a:ext cx="1371600" cy="742950"/>
            <a:chOff x="673100" y="2362200"/>
            <a:chExt cx="1371600" cy="742950"/>
          </a:xfrm>
        </p:grpSpPr>
        <p:cxnSp>
          <p:nvCxnSpPr>
            <p:cNvPr id="7" name="直接连接符 6"/>
            <p:cNvCxnSpPr/>
            <p:nvPr/>
          </p:nvCxnSpPr>
          <p:spPr>
            <a:xfrm flipV="1">
              <a:off x="704850" y="2362200"/>
              <a:ext cx="0" cy="74295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73100" y="2371726"/>
              <a:ext cx="13716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390900" y="1940324"/>
            <a:ext cx="1371600" cy="742950"/>
            <a:chOff x="673100" y="2362200"/>
            <a:chExt cx="1371600" cy="742950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704850" y="2362200"/>
              <a:ext cx="0" cy="74295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673100" y="2371726"/>
              <a:ext cx="13716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 rot="10800000">
            <a:off x="7150099" y="4212827"/>
            <a:ext cx="1371600" cy="742950"/>
            <a:chOff x="673100" y="2362200"/>
            <a:chExt cx="1371600" cy="742950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704850" y="2362200"/>
              <a:ext cx="0" cy="74295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73100" y="2371726"/>
              <a:ext cx="13716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 flipH="1">
            <a:off x="9739314" y="2362200"/>
            <a:ext cx="1371600" cy="742950"/>
            <a:chOff x="673100" y="2362200"/>
            <a:chExt cx="1371600" cy="742950"/>
          </a:xfrm>
        </p:grpSpPr>
        <p:cxnSp>
          <p:nvCxnSpPr>
            <p:cNvPr id="21" name="直接连接符 20"/>
            <p:cNvCxnSpPr/>
            <p:nvPr/>
          </p:nvCxnSpPr>
          <p:spPr>
            <a:xfrm flipV="1">
              <a:off x="704850" y="2362200"/>
              <a:ext cx="0" cy="74295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673100" y="2371726"/>
              <a:ext cx="13716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/>
          <p:cNvSpPr txBox="1"/>
          <p:nvPr/>
        </p:nvSpPr>
        <p:spPr>
          <a:xfrm>
            <a:off x="3314702" y="5224577"/>
            <a:ext cx="5206995" cy="146905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/>
              <a:t>1.</a:t>
            </a:r>
            <a:r>
              <a:rPr lang="zh-CN" altLang="en-US" sz="1400" dirty="0"/>
              <a:t>按键优化：每按一次键，必须等待一次</a:t>
            </a:r>
            <a:r>
              <a:rPr lang="en-US" altLang="zh-CN" sz="1400" dirty="0"/>
              <a:t>while</a:t>
            </a:r>
            <a:r>
              <a:rPr lang="zh-CN" altLang="en-US" sz="1400" dirty="0"/>
              <a:t>循环，也就是蛇走一步。</a:t>
            </a:r>
            <a:endParaRPr lang="en-US" altLang="zh-CN" sz="1400" dirty="0"/>
          </a:p>
          <a:p>
            <a:pPr>
              <a:lnSpc>
                <a:spcPct val="130000"/>
              </a:lnSpc>
            </a:pPr>
            <a:r>
              <a:rPr kumimoji="1" lang="en-US" altLang="zh-CN" sz="1400" dirty="0"/>
              <a:t>2.</a:t>
            </a:r>
            <a:r>
              <a:rPr kumimoji="1" lang="zh-CN" altLang="en-US" sz="1400" dirty="0"/>
              <a:t>延迟优化：修改等级延迟，使得每一级都可以玩。</a:t>
            </a:r>
            <a:endParaRPr kumimoji="1" lang="en-US" altLang="zh-CN" sz="1400" dirty="0"/>
          </a:p>
          <a:p>
            <a:pPr>
              <a:lnSpc>
                <a:spcPct val="130000"/>
              </a:lnSpc>
            </a:pPr>
            <a:r>
              <a:rPr kumimoji="1" lang="en-US" altLang="zh-CN" sz="1400" dirty="0"/>
              <a:t>3.</a:t>
            </a:r>
            <a:r>
              <a:rPr kumimoji="1" lang="zh-CN" altLang="en-US" sz="1400" dirty="0"/>
              <a:t>暂停：设置</a:t>
            </a:r>
            <a:r>
              <a:rPr kumimoji="1" lang="en-US" altLang="zh-CN" sz="1400" dirty="0"/>
              <a:t>WK_UP</a:t>
            </a:r>
            <a:r>
              <a:rPr kumimoji="1" lang="zh-CN" altLang="en-US" sz="1400" dirty="0"/>
              <a:t>使得游戏暂停</a:t>
            </a:r>
            <a:r>
              <a:rPr kumimoji="1" lang="en-US" altLang="zh-CN" sz="1400" dirty="0"/>
              <a:t>3</a:t>
            </a:r>
            <a:r>
              <a:rPr kumimoji="1" lang="zh-CN" altLang="en-US" sz="1400" dirty="0"/>
              <a:t>秒</a:t>
            </a:r>
            <a:endParaRPr kumimoji="1" lang="en-US" altLang="zh-CN" sz="1400" dirty="0"/>
          </a:p>
          <a:p>
            <a:pPr>
              <a:lnSpc>
                <a:spcPct val="130000"/>
              </a:lnSpc>
            </a:pPr>
            <a:r>
              <a:rPr kumimoji="1" lang="en-US" altLang="zh-CN" sz="1400" dirty="0"/>
              <a:t>4.</a:t>
            </a:r>
            <a:r>
              <a:rPr kumimoji="1" lang="zh-CN" altLang="en-US" sz="1400" dirty="0"/>
              <a:t>界面优化：初始界面设置为更好看的游戏封面。</a:t>
            </a:r>
          </a:p>
        </p:txBody>
      </p:sp>
      <p:pic>
        <p:nvPicPr>
          <p:cNvPr id="24" name="图片 2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38" y="326462"/>
            <a:ext cx="1828800" cy="2438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A3338F39-2BFE-4993-9439-C2A5700624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906" y="2026840"/>
            <a:ext cx="3799939" cy="28499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9816FBCB-1D39-4014-9E82-9C26A02F63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2594" y="2785261"/>
            <a:ext cx="3232066" cy="242405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3C2AA7CA-7B6F-4748-BE31-B9C8B663FB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70401" y="2792254"/>
            <a:ext cx="3288015" cy="246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0331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9091" y="497388"/>
            <a:ext cx="3290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功能实现</a:t>
            </a:r>
          </a:p>
        </p:txBody>
      </p:sp>
      <p:pic>
        <p:nvPicPr>
          <p:cNvPr id="22" name="图片 2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338" y="326462"/>
            <a:ext cx="1828800" cy="2438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29150" y="2755724"/>
            <a:ext cx="52484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600" dirty="0" smtClean="0"/>
              <a:t>详见演示</a:t>
            </a:r>
            <a:endParaRPr kumimoji="1" lang="zh-CN" altLang="en-US" sz="5600" dirty="0"/>
          </a:p>
        </p:txBody>
      </p:sp>
    </p:spTree>
    <p:extLst>
      <p:ext uri="{BB962C8B-B14F-4D97-AF65-F5344CB8AC3E}">
        <p14:creationId xmlns:p14="http://schemas.microsoft.com/office/powerpoint/2010/main" val="44803309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">
  <a:themeElements>
    <a:clrScheme name="自定义 178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64823"/>
      </a:accent1>
      <a:accent2>
        <a:srgbClr val="F8931D"/>
      </a:accent2>
      <a:accent3>
        <a:srgbClr val="CE8D3E"/>
      </a:accent3>
      <a:accent4>
        <a:srgbClr val="EC7016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Calibri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Words>318</Words>
  <Application>Microsoft Macintosh PowerPoint</Application>
  <PresentationFormat>宽屏</PresentationFormat>
  <Paragraphs>48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Calibri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Microsoft Office 用户</cp:lastModifiedBy>
  <cp:revision>24</cp:revision>
  <dcterms:created xsi:type="dcterms:W3CDTF">2015-10-15T09:49:35Z</dcterms:created>
  <dcterms:modified xsi:type="dcterms:W3CDTF">2019-12-25T03:14:24Z</dcterms:modified>
</cp:coreProperties>
</file>